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7" r:id="rId3"/>
    <p:sldId id="728" r:id="rId4"/>
    <p:sldId id="7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7EE4F-64E6-46B2-BC9E-4878D210D0A9}" v="5" dt="2021-09-01T17:17:22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Ivanescu" userId="f3f36976-2789-48d4-9131-25808ee83ec3" providerId="ADAL" clId="{2907EE4F-64E6-46B2-BC9E-4878D210D0A9}"/>
    <pc:docChg chg="addSld delSld modSld">
      <pc:chgData name="Clara Ivanescu" userId="f3f36976-2789-48d4-9131-25808ee83ec3" providerId="ADAL" clId="{2907EE4F-64E6-46B2-BC9E-4878D210D0A9}" dt="2021-09-01T17:17:01.359" v="1"/>
      <pc:docMkLst>
        <pc:docMk/>
      </pc:docMkLst>
      <pc:sldChg chg="add del">
        <pc:chgData name="Clara Ivanescu" userId="f3f36976-2789-48d4-9131-25808ee83ec3" providerId="ADAL" clId="{2907EE4F-64E6-46B2-BC9E-4878D210D0A9}" dt="2021-09-01T17:17:01.359" v="1"/>
        <pc:sldMkLst>
          <pc:docMk/>
          <pc:sldMk cId="2188971029" sldId="72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16:55:50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8334 11747 16383 0 0,'14'0'0'0'0,"24"0"0"0"0,39 0 0 0 0,34 0 0 0 0,37 0 0 0 0,15 0 0 0 0,6 0 0 0 0,-6 0 0 0 0,-3 0 0 0 0,-16 0 0 0 0,-19 0 0 0 0,-11 0 0 0 0,-11 0 0 0 0,-9 0 0 0 0,-1 0 0 0 0,-10 0 0 0 0,-12 0 0 0 0,-11 0 0 0 0,-10-6 0 0 0,-6-3 0 0 0,-4 0 0 0 0,-8-4 0 0 0,-4-1 0 0 0,0 2 0 0 0,3 4 0 0 0,2 2 0 0 0,-4 3-16383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295E-ECF6-43A2-A371-F872497F9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13707-C58F-4073-99D4-C03E4BF88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7F74-A451-4C72-9DFB-B314F14B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0398-F556-40CB-A6A9-9E7D7C23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87D4-0EC7-46AB-ACA2-C4675024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625B-A61F-4608-A981-04E42D35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E6EEB-9197-4337-9ECF-4D5A2972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3CC2-96A0-4D5E-BD0C-2FAA4ED1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2852-B76F-4EBC-86E7-EEDE7860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B1F8-BBAE-4F8E-B02B-38DCE1F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EF328-7DD6-4A55-A2C3-B05AF23A4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E09DD-8663-4D0E-A357-C0907112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12B5-559A-40DF-8E91-D91E8FC9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6D97-4F19-4941-AAB0-FCD551A3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B11C-3E24-48D9-805C-506A8FEC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 flipV="1">
            <a:off x="0" y="3"/>
            <a:ext cx="12192000" cy="44799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/>
          <a:p>
            <a:pPr marL="86916" indent="-86916">
              <a:spcBef>
                <a:spcPct val="50000"/>
              </a:spcBef>
              <a:buFontTx/>
              <a:buChar char="•"/>
            </a:pPr>
            <a:endParaRPr lang="en-US" sz="975" b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60960" y="4311653"/>
            <a:ext cx="12313920" cy="176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86916" indent="-86916">
              <a:spcBef>
                <a:spcPct val="50000"/>
              </a:spcBef>
              <a:buFontTx/>
              <a:buChar char="•"/>
            </a:pPr>
            <a:endParaRPr lang="en-US" sz="975" b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02401" y="4706843"/>
            <a:ext cx="4165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53A4B7-59A7-4548-B0B7-983954E0C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901549"/>
            <a:ext cx="6778521" cy="10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 flipV="1">
            <a:off x="0" y="1"/>
            <a:ext cx="12192000" cy="13996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/>
          <a:p>
            <a:pPr marL="86916" indent="-86916">
              <a:spcBef>
                <a:spcPct val="50000"/>
              </a:spcBef>
              <a:buFontTx/>
              <a:buChar char="•"/>
            </a:pPr>
            <a:endParaRPr lang="en-US" sz="975" b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242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192"/>
            <a:ext cx="10515600" cy="4534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C05F4-A0BA-4FE2-B911-6B739A3168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60960" y="1399665"/>
            <a:ext cx="12313920" cy="82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86916" indent="-86916">
              <a:spcBef>
                <a:spcPct val="50000"/>
              </a:spcBef>
              <a:buFontTx/>
              <a:buChar char="•"/>
            </a:pPr>
            <a:endParaRPr lang="en-US" sz="975" b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9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8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3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7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1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07FC-3B93-4A56-B35B-BADABC36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2956-4D54-41F3-90BF-79B5C207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3545-CF33-4CB9-B97F-524F0DDF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4C43-BCC0-427D-9151-174C359A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EBD0-D5E2-49BC-ADC0-C66DA10A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56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5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9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9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10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30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2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43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4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5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6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7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8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49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50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1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2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3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4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5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56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57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58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59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60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61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62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57870" y="1460503"/>
            <a:ext cx="11253740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9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9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418338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251" y="6350003"/>
            <a:ext cx="736600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24EC61-6DD0-4C8E-B26E-B7703B74DA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875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 flipV="1">
            <a:off x="0" y="3"/>
            <a:ext cx="12192000" cy="44799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/>
          <a:p>
            <a:pPr marL="86916" indent="-86916">
              <a:spcBef>
                <a:spcPct val="50000"/>
              </a:spcBef>
              <a:buFontTx/>
              <a:buChar char="•"/>
            </a:pPr>
            <a:endParaRPr lang="en-US" sz="975" b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60960" y="4311653"/>
            <a:ext cx="12313920" cy="176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86916" indent="-86916">
              <a:spcBef>
                <a:spcPct val="50000"/>
              </a:spcBef>
              <a:buFontTx/>
              <a:buChar char="•"/>
            </a:pPr>
            <a:endParaRPr lang="en-US" sz="975" b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02401" y="4706845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B67541-FFBD-42EB-A4C2-A9A490052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202315"/>
            <a:ext cx="5032075" cy="7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3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A074-A78A-406D-845B-5AC7FEA0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81FC-C69B-46B4-8FB4-C8ACF31F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45F0-9A3C-4485-ADCC-7692777B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3F98-744D-4C98-9064-B3D062E7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E329-380B-4A17-B563-A9E819F2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6D5-4C42-4693-9B17-1AFAA158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3A33-D930-4A47-BE00-D733DB43F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7936-D3A6-4578-B175-E4017BC8D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9E84-E411-4A5F-BE73-59986C7C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5C57-BC50-43C4-8513-7C0C216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CF3FC-1AB2-4446-A458-F0433180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B75F-520F-48F1-8FBA-0B1DC51E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2D03E-9468-4ACB-A676-108027BF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85A9-0810-48D5-9FE7-6451DBCFA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86140-846D-46E9-874C-66A51D1E5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984C3-5251-4448-B3BE-597CCA3D8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CCCFA-0D89-41FD-99BD-3B5A249E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A9017-2512-4E19-90BE-AC63BCAC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EA765-8186-478F-98C3-7FA78B7D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16D1-EFEA-4AC6-917B-4EC1345B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9AC6D-43A0-402D-80EB-A1AF2026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7FE1-8A7B-4EEE-8DB9-F64A1E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63272-2492-48AE-A588-02F2266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8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2911D-E9EC-4896-B772-48F523B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A4869-6165-4643-9E5E-FCD8B4A3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BF220-26CE-4478-A206-638B02E1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0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DE5-34AE-4594-8DB9-638A0318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6B30-EB6C-4076-931A-D9051A3C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D88D2-92B0-458E-9382-6A3C524CD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DA65-AEE9-4E4A-9F0A-6B1A5E26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74657-7ACA-4717-823A-1526AD5A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FC33-BA24-47B3-A194-89B02D76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8CC3-12D1-44A2-BEE6-070B9B0A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9960F-76A9-4240-BDCC-45B5C064E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37B15-4EFE-4379-9FC6-EC7C5E4B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AEC28-8655-4195-B9B0-B85B558C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EB933-D1D1-4759-8205-14ECF443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0118-0FDA-43E7-BFEA-EF8AC295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2DD90-5682-4036-A9A3-EA6593B9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A867-1A1E-4051-8279-DD47FF50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09A1-BA70-429B-8898-8E0BB9FDA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FC4E-4841-495E-98AC-8B1E6C11BB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2687-1FD0-4BE9-A166-595E8906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0FE2-B7DA-4BA0-9763-B4CEE8B7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09EF-7AA3-4FB8-A651-C4C2FE11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19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11867"/>
            <a:ext cx="10515600" cy="436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3168-E437-4D2A-B4EA-36F92761503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49DD-E358-4C49-829C-3320943C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E168-AE9D-45D9-84AA-0F6076F2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Relative Orbit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10B5-770C-42A3-BA0C-A0013AF6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From Copernicus Open Data Hub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Graphical user interface, map&#10;&#10;Description automatically generated">
            <a:extLst>
              <a:ext uri="{FF2B5EF4-FFF2-40B4-BE49-F238E27FC236}">
                <a16:creationId xmlns:a16="http://schemas.microsoft.com/office/drawing/2014/main" id="{F14C0583-9BF4-415C-A561-092F9D77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56" y="1990511"/>
            <a:ext cx="8649883" cy="48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7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F071-B1EC-4616-BE9F-4778A400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Relative Orbit selection</a:t>
            </a:r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45EBB30-FFD4-4907-BDF9-40F644DDE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05" y="1664128"/>
            <a:ext cx="9136190" cy="5129843"/>
          </a:xfrm>
        </p:spPr>
      </p:pic>
    </p:spTree>
    <p:extLst>
      <p:ext uri="{BB962C8B-B14F-4D97-AF65-F5344CB8AC3E}">
        <p14:creationId xmlns:p14="http://schemas.microsoft.com/office/powerpoint/2010/main" val="159565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5BF-7B88-407D-B8BD-3B73AF0B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Relative Orbit selection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3F88D4-80CF-4E96-9651-C54D85E61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05" y="1720923"/>
            <a:ext cx="9136190" cy="514404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F5CBC9-62E3-4DE2-B6D0-075C264870C6}"/>
                  </a:ext>
                </a:extLst>
              </p14:cNvPr>
              <p14:cNvContentPartPr/>
              <p14:nvPr/>
            </p14:nvContentPartPr>
            <p14:xfrm>
              <a:off x="2716696" y="6133441"/>
              <a:ext cx="809625" cy="2857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F5CBC9-62E3-4DE2-B6D0-075C264870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2625" y="6027608"/>
                <a:ext cx="917407" cy="2398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60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ptx" id="{64C9401A-3FA6-406F-9456-30356D5902FA}" vid="{8ECAC103-D2FE-4E77-9532-845C9388B9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5_Office Theme</vt:lpstr>
      <vt:lpstr>Relative Orbit selection</vt:lpstr>
      <vt:lpstr>Relative Orbit selection</vt:lpstr>
      <vt:lpstr>Relative Orbit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Orbit selection</dc:title>
  <dc:creator>Clara Ivanescu</dc:creator>
  <cp:lastModifiedBy>Clara Ivanescu</cp:lastModifiedBy>
  <cp:revision>1</cp:revision>
  <dcterms:created xsi:type="dcterms:W3CDTF">2021-09-01T17:16:54Z</dcterms:created>
  <dcterms:modified xsi:type="dcterms:W3CDTF">2021-09-01T17:17:27Z</dcterms:modified>
</cp:coreProperties>
</file>