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85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1"/>
    <p:restoredTop sz="94612"/>
  </p:normalViewPr>
  <p:slideViewPr>
    <p:cSldViewPr snapToGrid="0">
      <p:cViewPr varScale="1">
        <p:scale>
          <a:sx n="102" d="100"/>
          <a:sy n="102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b6b3c6396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b6b3c6396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338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/>
        </p:nvSpPr>
        <p:spPr>
          <a:xfrm>
            <a:off x="141968" y="189506"/>
            <a:ext cx="8869200" cy="484718"/>
          </a:xfrm>
          <a:prstGeom prst="rect">
            <a:avLst/>
          </a:prstGeom>
          <a:solidFill>
            <a:srgbClr val="385623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Guide to Install Anaconda (Jupyter Notebook)</a:t>
            </a:r>
            <a:endParaRPr sz="1100" dirty="0"/>
          </a:p>
        </p:txBody>
      </p:sp>
      <p:sp>
        <p:nvSpPr>
          <p:cNvPr id="9" name="Google Shape;364;p52">
            <a:extLst>
              <a:ext uri="{FF2B5EF4-FFF2-40B4-BE49-F238E27FC236}">
                <a16:creationId xmlns:a16="http://schemas.microsoft.com/office/drawing/2014/main" id="{CD303CB9-060C-45D6-AA1D-8801B4298B85}"/>
              </a:ext>
            </a:extLst>
          </p:cNvPr>
          <p:cNvSpPr txBox="1"/>
          <p:nvPr/>
        </p:nvSpPr>
        <p:spPr>
          <a:xfrm>
            <a:off x="464234" y="1098334"/>
            <a:ext cx="8271600" cy="315441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/>
            <a:r>
              <a:rPr lang="en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Anaconda website:</a:t>
            </a:r>
            <a:r>
              <a:rPr lang="e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https://www.anaconda.com/products/individual-b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C2B0C-4958-4F8F-AF52-3FC94E2D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4" y="1514313"/>
            <a:ext cx="3325989" cy="660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8194E-1A2B-4DA5-BE46-17AECADAD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404" y="2258950"/>
            <a:ext cx="3647430" cy="1840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892621-C8A7-42B6-B0D9-99C8197C6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71" y="2822837"/>
            <a:ext cx="4572001" cy="2028336"/>
          </a:xfrm>
          <a:prstGeom prst="rect">
            <a:avLst/>
          </a:prstGeom>
        </p:spPr>
      </p:pic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E0613DC6-07B2-4A2E-9C20-9552A88AC3D7}"/>
              </a:ext>
            </a:extLst>
          </p:cNvPr>
          <p:cNvSpPr/>
          <p:nvPr/>
        </p:nvSpPr>
        <p:spPr>
          <a:xfrm>
            <a:off x="3992647" y="1898602"/>
            <a:ext cx="924125" cy="237325"/>
          </a:xfrm>
          <a:prstGeom prst="notch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1B84AEDF-C025-4F33-AB4D-87747F37AFB0}"/>
              </a:ext>
            </a:extLst>
          </p:cNvPr>
          <p:cNvSpPr/>
          <p:nvPr/>
        </p:nvSpPr>
        <p:spPr>
          <a:xfrm>
            <a:off x="5214174" y="4167151"/>
            <a:ext cx="1493753" cy="410290"/>
          </a:xfrm>
          <a:prstGeom prst="leftUpArrow">
            <a:avLst>
              <a:gd name="adj1" fmla="val 27220"/>
              <a:gd name="adj2" fmla="val 25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D2228-8F7B-491B-87AC-02FAEBA47AFC}"/>
              </a:ext>
            </a:extLst>
          </p:cNvPr>
          <p:cNvSpPr txBox="1"/>
          <p:nvPr/>
        </p:nvSpPr>
        <p:spPr>
          <a:xfrm>
            <a:off x="464234" y="814341"/>
            <a:ext cx="6418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Visit the website below and download Anaconda for Windows/Mac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C0CFA-5972-4AF3-947D-1F44BB5C64CC}"/>
              </a:ext>
            </a:extLst>
          </p:cNvPr>
          <p:cNvSpPr txBox="1"/>
          <p:nvPr/>
        </p:nvSpPr>
        <p:spPr>
          <a:xfrm>
            <a:off x="408166" y="2269569"/>
            <a:ext cx="451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2. For Windows users, right click on .exe file and Run as Administrator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6B375-36EF-4FF3-B7AD-4963D8408F6F}"/>
              </a:ext>
            </a:extLst>
          </p:cNvPr>
          <p:cNvSpPr txBox="1"/>
          <p:nvPr/>
        </p:nvSpPr>
        <p:spPr>
          <a:xfrm>
            <a:off x="4961106" y="1797285"/>
            <a:ext cx="410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 After the installation is complete, open Anaconda Navigator from Start Menu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74F480-FD2F-497A-9078-ECBF5B70A754}"/>
              </a:ext>
            </a:extLst>
          </p:cNvPr>
          <p:cNvSpPr txBox="1"/>
          <p:nvPr/>
        </p:nvSpPr>
        <p:spPr>
          <a:xfrm>
            <a:off x="336071" y="4815494"/>
            <a:ext cx="549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Click on Environments tab on the left, and then click on Create</a:t>
            </a:r>
          </a:p>
        </p:txBody>
      </p:sp>
    </p:spTree>
    <p:extLst>
      <p:ext uri="{BB962C8B-B14F-4D97-AF65-F5344CB8AC3E}">
        <p14:creationId xmlns:p14="http://schemas.microsoft.com/office/powerpoint/2010/main" val="41628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80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Gaurav Bhardwaj</cp:lastModifiedBy>
  <cp:revision>8</cp:revision>
  <dcterms:modified xsi:type="dcterms:W3CDTF">2021-06-09T01:30:52Z</dcterms:modified>
</cp:coreProperties>
</file>