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599"/>
    <p:restoredTop sz="94612"/>
  </p:normalViewPr>
  <p:slideViewPr>
    <p:cSldViewPr snapToGrid="0">
      <p:cViewPr varScale="1">
        <p:scale>
          <a:sx n="133" d="100"/>
          <a:sy n="133" d="100"/>
        </p:scale>
        <p:origin x="200" y="2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e79a413cd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de79a413cd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bf435f01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dbf435f01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bf435f01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dbf435f01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f1cc43e47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df1cc43e47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f1cc43e4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df1cc43e4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03f6fe7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e03f6fe7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046c6b21d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e046c6b21d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e97b4337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de97b4337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f1cc43e47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df1cc43e4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f1cc43e4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df1cc43e4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f1cc43e4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df1cc43e4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f1cc43e4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df1cc43e4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f1cc43e4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df1cc43e4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bf435f01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dbf435f01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969580" y="662152"/>
            <a:ext cx="5746531" cy="173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Python for Data Science</a:t>
            </a:r>
            <a:endParaRPr sz="1100"/>
          </a:p>
        </p:txBody>
      </p:sp>
      <p:cxnSp>
        <p:nvCxnSpPr>
          <p:cNvPr id="130" name="Google Shape;130;p25"/>
          <p:cNvCxnSpPr/>
          <p:nvPr/>
        </p:nvCxnSpPr>
        <p:spPr>
          <a:xfrm>
            <a:off x="1048407" y="2524453"/>
            <a:ext cx="5588875" cy="0"/>
          </a:xfrm>
          <a:prstGeom prst="straightConnector1">
            <a:avLst/>
          </a:prstGeom>
          <a:noFill/>
          <a:ln w="76200" cap="flat" cmpd="sng">
            <a:solidFill>
              <a:srgbClr val="38562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1" name="Google Shape;131;p25"/>
          <p:cNvSpPr txBox="1"/>
          <p:nvPr/>
        </p:nvSpPr>
        <p:spPr>
          <a:xfrm>
            <a:off x="1079936" y="2750106"/>
            <a:ext cx="5746531" cy="154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ETEC workshop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June 7-9, 2021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p25"/>
          <p:cNvCxnSpPr/>
          <p:nvPr/>
        </p:nvCxnSpPr>
        <p:spPr>
          <a:xfrm>
            <a:off x="1048407" y="628650"/>
            <a:ext cx="5588875" cy="0"/>
          </a:xfrm>
          <a:prstGeom prst="straightConnector1">
            <a:avLst/>
          </a:prstGeom>
          <a:noFill/>
          <a:ln w="76200" cap="flat" cmpd="sng">
            <a:solidFill>
              <a:srgbClr val="38562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3" name="Google Shape;133;p25"/>
          <p:cNvSpPr/>
          <p:nvPr/>
        </p:nvSpPr>
        <p:spPr>
          <a:xfrm>
            <a:off x="1048400" y="4373075"/>
            <a:ext cx="7400400" cy="3924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http://github.com/worldbank/Python-for-Data-Science/tree/master/June_2021_ETEC/day_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 rot="435393">
            <a:off x="6045744" y="3495958"/>
            <a:ext cx="2123307" cy="3925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Day 3 materials!</a:t>
            </a:r>
            <a:endParaRPr sz="1100"/>
          </a:p>
        </p:txBody>
      </p:sp>
      <p:cxnSp>
        <p:nvCxnSpPr>
          <p:cNvPr id="135" name="Google Shape;135;p25"/>
          <p:cNvCxnSpPr/>
          <p:nvPr/>
        </p:nvCxnSpPr>
        <p:spPr>
          <a:xfrm flipH="1">
            <a:off x="6611854" y="3947726"/>
            <a:ext cx="208513" cy="29401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/>
          <p:nvPr/>
        </p:nvSpPr>
        <p:spPr>
          <a:xfrm>
            <a:off x="256301" y="186675"/>
            <a:ext cx="7474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96" name="Google Shape;196;p34"/>
          <p:cNvSpPr txBox="1"/>
          <p:nvPr/>
        </p:nvSpPr>
        <p:spPr>
          <a:xfrm>
            <a:off x="141968" y="189506"/>
            <a:ext cx="8869200" cy="484800"/>
          </a:xfrm>
          <a:prstGeom prst="rect">
            <a:avLst/>
          </a:prstGeom>
          <a:solidFill>
            <a:srgbClr val="385623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Handle missing values</a:t>
            </a:r>
            <a:endParaRPr sz="1100"/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0075"/>
            <a:ext cx="5889826" cy="197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/>
          <p:nvPr/>
        </p:nvSpPr>
        <p:spPr>
          <a:xfrm>
            <a:off x="256301" y="186675"/>
            <a:ext cx="7474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03" name="Google Shape;203;p35"/>
          <p:cNvSpPr txBox="1"/>
          <p:nvPr/>
        </p:nvSpPr>
        <p:spPr>
          <a:xfrm>
            <a:off x="141968" y="189506"/>
            <a:ext cx="8869200" cy="484800"/>
          </a:xfrm>
          <a:prstGeom prst="rect">
            <a:avLst/>
          </a:prstGeom>
          <a:solidFill>
            <a:srgbClr val="385623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Rename columns</a:t>
            </a:r>
            <a:endParaRPr sz="1100"/>
          </a:p>
        </p:txBody>
      </p:sp>
      <p:pic>
        <p:nvPicPr>
          <p:cNvPr id="204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0075"/>
            <a:ext cx="6666277" cy="15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/>
          <p:nvPr/>
        </p:nvSpPr>
        <p:spPr>
          <a:xfrm>
            <a:off x="256301" y="186675"/>
            <a:ext cx="7474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10" name="Google Shape;210;p36"/>
          <p:cNvSpPr txBox="1"/>
          <p:nvPr/>
        </p:nvSpPr>
        <p:spPr>
          <a:xfrm>
            <a:off x="141968" y="189506"/>
            <a:ext cx="8869200" cy="484800"/>
          </a:xfrm>
          <a:prstGeom prst="rect">
            <a:avLst/>
          </a:prstGeom>
          <a:solidFill>
            <a:srgbClr val="385623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Plot charts</a:t>
            </a:r>
            <a:endParaRPr sz="1100"/>
          </a:p>
        </p:txBody>
      </p:sp>
      <p:pic>
        <p:nvPicPr>
          <p:cNvPr id="211" name="Google Shape;2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0075"/>
            <a:ext cx="8839199" cy="1190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75975"/>
            <a:ext cx="3744973" cy="261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/>
        </p:nvSpPr>
        <p:spPr>
          <a:xfrm>
            <a:off x="1845747" y="1213500"/>
            <a:ext cx="5452500" cy="484800"/>
          </a:xfrm>
          <a:prstGeom prst="rect">
            <a:avLst/>
          </a:prstGeom>
          <a:solidFill>
            <a:srgbClr val="385623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cover today:</a:t>
            </a:r>
            <a:endParaRPr sz="1100"/>
          </a:p>
        </p:txBody>
      </p:sp>
      <p:sp>
        <p:nvSpPr>
          <p:cNvPr id="218" name="Google Shape;218;p37"/>
          <p:cNvSpPr txBox="1"/>
          <p:nvPr/>
        </p:nvSpPr>
        <p:spPr>
          <a:xfrm>
            <a:off x="1021055" y="2092313"/>
            <a:ext cx="7101900" cy="1208400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Pandas (2)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Installing Python: the Anaconda distribution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Brief intro to geo-data and machine learning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/>
        </p:nvSpPr>
        <p:spPr>
          <a:xfrm>
            <a:off x="141968" y="189506"/>
            <a:ext cx="8869200" cy="484800"/>
          </a:xfrm>
          <a:prstGeom prst="rect">
            <a:avLst/>
          </a:prstGeom>
          <a:solidFill>
            <a:srgbClr val="385623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Schedule</a:t>
            </a:r>
            <a:endParaRPr sz="1100"/>
          </a:p>
        </p:txBody>
      </p:sp>
      <p:pic>
        <p:nvPicPr>
          <p:cNvPr id="230" name="Google Shape;2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18" y="787594"/>
            <a:ext cx="9016499" cy="21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/>
        </p:nvSpPr>
        <p:spPr>
          <a:xfrm>
            <a:off x="6032975" y="801750"/>
            <a:ext cx="2941500" cy="9234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Numpy array: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Efficient data structures for numerical data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6032975" y="1986900"/>
            <a:ext cx="2941500" cy="11697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Pandas series and DataFrame: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data cleaning (80% of data science workload), manipulation and visualization.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141968" y="189506"/>
            <a:ext cx="8869200" cy="484800"/>
          </a:xfrm>
          <a:prstGeom prst="rect">
            <a:avLst/>
          </a:prstGeom>
          <a:solidFill>
            <a:srgbClr val="385623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Numpy and Pandas</a:t>
            </a:r>
            <a:endParaRPr sz="1100"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6706"/>
            <a:ext cx="5728176" cy="322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/>
        </p:nvSpPr>
        <p:spPr>
          <a:xfrm>
            <a:off x="1845747" y="1823100"/>
            <a:ext cx="5452500" cy="484800"/>
          </a:xfrm>
          <a:prstGeom prst="rect">
            <a:avLst/>
          </a:prstGeom>
          <a:solidFill>
            <a:srgbClr val="385623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concepts from Day 2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/>
          <p:nvPr/>
        </p:nvSpPr>
        <p:spPr>
          <a:xfrm>
            <a:off x="256301" y="186675"/>
            <a:ext cx="7474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54" name="Google Shape;154;p28"/>
          <p:cNvSpPr txBox="1"/>
          <p:nvPr/>
        </p:nvSpPr>
        <p:spPr>
          <a:xfrm>
            <a:off x="141968" y="189506"/>
            <a:ext cx="8869200" cy="484800"/>
          </a:xfrm>
          <a:prstGeom prst="rect">
            <a:avLst/>
          </a:prstGeom>
          <a:solidFill>
            <a:srgbClr val="385623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Dictionaries</a:t>
            </a:r>
            <a:endParaRPr sz="1100"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75" y="1377875"/>
            <a:ext cx="5578099" cy="15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/>
          <p:nvPr/>
        </p:nvSpPr>
        <p:spPr>
          <a:xfrm>
            <a:off x="256301" y="186675"/>
            <a:ext cx="7474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61" name="Google Shape;161;p29"/>
          <p:cNvSpPr txBox="1"/>
          <p:nvPr/>
        </p:nvSpPr>
        <p:spPr>
          <a:xfrm>
            <a:off x="141968" y="189506"/>
            <a:ext cx="8869200" cy="484800"/>
          </a:xfrm>
          <a:prstGeom prst="rect">
            <a:avLst/>
          </a:prstGeom>
          <a:solidFill>
            <a:srgbClr val="385623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sz="1100"/>
          </a:p>
        </p:txBody>
      </p:sp>
      <p:pic>
        <p:nvPicPr>
          <p:cNvPr id="162" name="Google Shape;162;p29"/>
          <p:cNvPicPr preferRelativeResize="0"/>
          <p:nvPr/>
        </p:nvPicPr>
        <p:blipFill rotWithShape="1">
          <a:blip r:embed="rId3">
            <a:alphaModFix/>
          </a:blip>
          <a:srcRect b="22160"/>
          <a:stretch/>
        </p:blipFill>
        <p:spPr>
          <a:xfrm>
            <a:off x="446775" y="1113025"/>
            <a:ext cx="6797474" cy="269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/>
          <p:nvPr/>
        </p:nvSpPr>
        <p:spPr>
          <a:xfrm>
            <a:off x="256301" y="186675"/>
            <a:ext cx="7474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68" name="Google Shape;168;p30"/>
          <p:cNvSpPr txBox="1"/>
          <p:nvPr/>
        </p:nvSpPr>
        <p:spPr>
          <a:xfrm>
            <a:off x="141968" y="189506"/>
            <a:ext cx="8869200" cy="484800"/>
          </a:xfrm>
          <a:prstGeom prst="rect">
            <a:avLst/>
          </a:prstGeom>
          <a:solidFill>
            <a:srgbClr val="385623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Imports</a:t>
            </a:r>
            <a:endParaRPr sz="1100"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75" y="1492713"/>
            <a:ext cx="5498300" cy="21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/>
          <p:nvPr/>
        </p:nvSpPr>
        <p:spPr>
          <a:xfrm>
            <a:off x="256301" y="186675"/>
            <a:ext cx="7474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75" name="Google Shape;175;p31"/>
          <p:cNvSpPr txBox="1"/>
          <p:nvPr/>
        </p:nvSpPr>
        <p:spPr>
          <a:xfrm>
            <a:off x="141968" y="189506"/>
            <a:ext cx="8869200" cy="484800"/>
          </a:xfrm>
          <a:prstGeom prst="rect">
            <a:avLst/>
          </a:prstGeom>
          <a:solidFill>
            <a:srgbClr val="385623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endParaRPr sz="1100"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0075"/>
            <a:ext cx="6020624" cy="10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/>
          <p:nvPr/>
        </p:nvSpPr>
        <p:spPr>
          <a:xfrm>
            <a:off x="256301" y="186675"/>
            <a:ext cx="7474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82" name="Google Shape;182;p32"/>
          <p:cNvSpPr txBox="1"/>
          <p:nvPr/>
        </p:nvSpPr>
        <p:spPr>
          <a:xfrm>
            <a:off x="141968" y="189506"/>
            <a:ext cx="8869200" cy="484800"/>
          </a:xfrm>
          <a:prstGeom prst="rect">
            <a:avLst/>
          </a:prstGeom>
          <a:solidFill>
            <a:srgbClr val="385623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Creating DataFrames</a:t>
            </a:r>
            <a:endParaRPr sz="1100"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0075"/>
            <a:ext cx="7881100" cy="28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/>
          <p:nvPr/>
        </p:nvSpPr>
        <p:spPr>
          <a:xfrm>
            <a:off x="256301" y="186675"/>
            <a:ext cx="7474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89" name="Google Shape;189;p33"/>
          <p:cNvSpPr txBox="1"/>
          <p:nvPr/>
        </p:nvSpPr>
        <p:spPr>
          <a:xfrm>
            <a:off x="141968" y="189506"/>
            <a:ext cx="8869200" cy="484800"/>
          </a:xfrm>
          <a:prstGeom prst="rect">
            <a:avLst/>
          </a:prstGeom>
          <a:solidFill>
            <a:srgbClr val="385623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 and inspect data</a:t>
            </a:r>
            <a:endParaRPr sz="1100"/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0075"/>
            <a:ext cx="6143476" cy="20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Macintosh PowerPoint</Application>
  <PresentationFormat>On-screen Show (16:9)</PresentationFormat>
  <Paragraphs>26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modified xsi:type="dcterms:W3CDTF">2021-06-09T11:13:38Z</dcterms:modified>
</cp:coreProperties>
</file>