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5"/>
  </p:notesMasterIdLst>
  <p:handoutMasterIdLst>
    <p:handoutMasterId r:id="rId6"/>
  </p:handoutMasterIdLst>
  <p:sldIdLst>
    <p:sldId id="263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32"/>
    <p:restoredTop sz="94260"/>
  </p:normalViewPr>
  <p:slideViewPr>
    <p:cSldViewPr snapToGrid="0" snapToObjects="1">
      <p:cViewPr varScale="1">
        <p:scale>
          <a:sx n="150" d="100"/>
          <a:sy n="150" d="100"/>
        </p:scale>
        <p:origin x="1496" y="176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8/9/21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8/9/21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449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microsoft.com/office/2007/relationships/hdphoto" Target="../media/hdphoto1.wdp"/><Relationship Id="rId21" Type="http://schemas.openxmlformats.org/officeDocument/2006/relationships/image" Target="../media/image19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11" Type="http://schemas.openxmlformats.org/officeDocument/2006/relationships/image" Target="../media/image10.png"/><Relationship Id="rId24" Type="http://schemas.openxmlformats.org/officeDocument/2006/relationships/image" Target="../media/image22.png"/><Relationship Id="rId5" Type="http://schemas.openxmlformats.org/officeDocument/2006/relationships/image" Target="../media/image2.png"/><Relationship Id="rId15" Type="http://schemas.openxmlformats.org/officeDocument/2006/relationships/image" Target="../media/image14.png"/><Relationship Id="rId23" Type="http://schemas.openxmlformats.org/officeDocument/2006/relationships/image" Target="../media/image29.png"/><Relationship Id="rId28" Type="http://schemas.openxmlformats.org/officeDocument/2006/relationships/image" Target="../media/image26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microsoft.com/office/2007/relationships/hdphoto" Target="../media/hdphoto1.wdp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5.png"/><Relationship Id="rId30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F5A286-8D34-3D4A-A31E-D40ED64D0F85}"/>
              </a:ext>
            </a:extLst>
          </p:cNvPr>
          <p:cNvSpPr txBox="1"/>
          <p:nvPr/>
        </p:nvSpPr>
        <p:spPr>
          <a:xfrm>
            <a:off x="2850932" y="3244334"/>
            <a:ext cx="649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ChainLink QuickStart Architecture Diagram White/Dark mode</a:t>
            </a:r>
          </a:p>
        </p:txBody>
      </p:sp>
    </p:spTree>
    <p:extLst>
      <p:ext uri="{BB962C8B-B14F-4D97-AF65-F5344CB8AC3E}">
        <p14:creationId xmlns:p14="http://schemas.microsoft.com/office/powerpoint/2010/main" val="116860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B2229856-53BE-4544-BF16-865F190EA5EB}"/>
              </a:ext>
            </a:extLst>
          </p:cNvPr>
          <p:cNvSpPr/>
          <p:nvPr/>
        </p:nvSpPr>
        <p:spPr>
          <a:xfrm>
            <a:off x="5682206" y="1563311"/>
            <a:ext cx="2474928" cy="17874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4" name="Graphic 36">
            <a:extLst>
              <a:ext uri="{FF2B5EF4-FFF2-40B4-BE49-F238E27FC236}">
                <a16:creationId xmlns:a16="http://schemas.microsoft.com/office/drawing/2014/main" id="{2FEAF0B5-3330-184C-AE88-A8058CB50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23995" y="2290386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8AACC3F-AAED-A249-8AD2-D71F2C19591E}"/>
              </a:ext>
            </a:extLst>
          </p:cNvPr>
          <p:cNvSpPr txBox="1"/>
          <p:nvPr/>
        </p:nvSpPr>
        <p:spPr>
          <a:xfrm>
            <a:off x="5805157" y="2739378"/>
            <a:ext cx="111657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1465085" y="1553521"/>
            <a:ext cx="2474928" cy="179723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898444" y="1195189"/>
            <a:ext cx="7741839" cy="525641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1467065" y="3463978"/>
            <a:ext cx="2470969" cy="2894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706502" y="341189"/>
            <a:ext cx="10128055" cy="62966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1300213" y="788789"/>
            <a:ext cx="2782099" cy="5728022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A3C1AC7C-AF13-3046-A016-16841DAF1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7956" y="2006402"/>
            <a:ext cx="330200" cy="3302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6504" y="341189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8445" y="1195189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65085" y="1551162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65085" y="3463977"/>
            <a:ext cx="274320" cy="27432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755BA6A-47A5-CA49-9E9D-545F78B6B1D1}"/>
              </a:ext>
            </a:extLst>
          </p:cNvPr>
          <p:cNvSpPr txBox="1"/>
          <p:nvPr/>
        </p:nvSpPr>
        <p:spPr>
          <a:xfrm>
            <a:off x="1456147" y="2739378"/>
            <a:ext cx="115317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868D4A0F-F764-DA46-843A-2F3933B15B1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99231" y="2280711"/>
            <a:ext cx="469900" cy="46990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2579B510-E12C-5347-948E-CEB10E127B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98150" y="2280596"/>
            <a:ext cx="469900" cy="4699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A38373D4-E4DA-644B-B76B-3BC72F0E1195}"/>
              </a:ext>
            </a:extLst>
          </p:cNvPr>
          <p:cNvSpPr txBox="1"/>
          <p:nvPr/>
        </p:nvSpPr>
        <p:spPr>
          <a:xfrm>
            <a:off x="2665865" y="2739378"/>
            <a:ext cx="113241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D3FF6A9-7229-194C-B3C7-C83C8AB8EF44}"/>
              </a:ext>
            </a:extLst>
          </p:cNvPr>
          <p:cNvSpPr txBox="1"/>
          <p:nvPr/>
        </p:nvSpPr>
        <p:spPr>
          <a:xfrm>
            <a:off x="4112053" y="1448514"/>
            <a:ext cx="1335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 Load Balancing (ELB)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32CB38C0-100B-9C4B-8CAD-B72AB38B506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84081" y="857951"/>
            <a:ext cx="591034" cy="591034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E8852DB1-68FE-9F4C-8AAC-F033BE8FB59C}"/>
              </a:ext>
            </a:extLst>
          </p:cNvPr>
          <p:cNvSpPr/>
          <p:nvPr/>
        </p:nvSpPr>
        <p:spPr>
          <a:xfrm>
            <a:off x="5671319" y="3470828"/>
            <a:ext cx="2470969" cy="28876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CFAFE42-3485-8444-ACC9-42B82C4BBC28}"/>
              </a:ext>
            </a:extLst>
          </p:cNvPr>
          <p:cNvSpPr/>
          <p:nvPr/>
        </p:nvSpPr>
        <p:spPr>
          <a:xfrm>
            <a:off x="5517334" y="798578"/>
            <a:ext cx="2782099" cy="5718221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D8C3DF26-3C24-AC44-AFF6-FF21771006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82206" y="1560952"/>
            <a:ext cx="274320" cy="27432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259CEA8D-E4D3-F14D-ABF2-BB02362161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64760" y="3478435"/>
            <a:ext cx="274320" cy="27432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F24B38EC-ED48-EA4A-9904-60EB542CE907}"/>
              </a:ext>
            </a:extLst>
          </p:cNvPr>
          <p:cNvSpPr txBox="1"/>
          <p:nvPr/>
        </p:nvSpPr>
        <p:spPr>
          <a:xfrm>
            <a:off x="7002417" y="2739378"/>
            <a:ext cx="115922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38512123-C582-BC48-842E-4384BBC38C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38102" y="2280711"/>
            <a:ext cx="469900" cy="469900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6CA34C60-F228-5441-A920-DF94CCB804FA}"/>
              </a:ext>
            </a:extLst>
          </p:cNvPr>
          <p:cNvSpPr/>
          <p:nvPr/>
        </p:nvSpPr>
        <p:spPr>
          <a:xfrm>
            <a:off x="1799231" y="3767505"/>
            <a:ext cx="6008771" cy="129889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>
              <a:tabLst>
                <a:tab pos="3475038" algn="l"/>
              </a:tabLst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AA75D39-7883-B24B-B716-152E7BEDCD59}"/>
              </a:ext>
            </a:extLst>
          </p:cNvPr>
          <p:cNvSpPr/>
          <p:nvPr/>
        </p:nvSpPr>
        <p:spPr>
          <a:xfrm>
            <a:off x="2755676" y="2167115"/>
            <a:ext cx="4442344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>
              <a:tabLst>
                <a:tab pos="3475038" algn="l"/>
              </a:tabLst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2" name="Graphic 7">
            <a:extLst>
              <a:ext uri="{FF2B5EF4-FFF2-40B4-BE49-F238E27FC236}">
                <a16:creationId xmlns:a16="http://schemas.microsoft.com/office/drawing/2014/main" id="{4508BC2E-883E-674A-81D2-C0B99E42C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496" y="5159528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7">
            <a:extLst>
              <a:ext uri="{FF2B5EF4-FFF2-40B4-BE49-F238E27FC236}">
                <a16:creationId xmlns:a16="http://schemas.microsoft.com/office/drawing/2014/main" id="{0B1E2976-E1C1-154C-8C89-EA2AA3002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216" y="5159528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2">
            <a:extLst>
              <a:ext uri="{FF2B5EF4-FFF2-40B4-BE49-F238E27FC236}">
                <a16:creationId xmlns:a16="http://schemas.microsoft.com/office/drawing/2014/main" id="{563E295F-80AA-0E4D-8E1B-0A41E4C3B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3763" y="5739772"/>
            <a:ext cx="13340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 PostgreSQL</a:t>
            </a:r>
            <a:br>
              <a:rPr lang="en-US" altLang="en-US" sz="1200" dirty="0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(Secondary)</a:t>
            </a:r>
          </a:p>
        </p:txBody>
      </p:sp>
      <p:sp>
        <p:nvSpPr>
          <p:cNvPr id="79" name="TextBox 12">
            <a:extLst>
              <a:ext uri="{FF2B5EF4-FFF2-40B4-BE49-F238E27FC236}">
                <a16:creationId xmlns:a16="http://schemas.microsoft.com/office/drawing/2014/main" id="{6822F736-96FE-3149-883A-33C460439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8664" y="5739772"/>
            <a:ext cx="13340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 PostgreSQL</a:t>
            </a:r>
            <a:br>
              <a:rPr lang="en-US" altLang="en-US" sz="1200" dirty="0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(Primary)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F62E92-4F9A-324A-8D31-B9E40C8EAE03}"/>
              </a:ext>
            </a:extLst>
          </p:cNvPr>
          <p:cNvGrpSpPr/>
          <p:nvPr/>
        </p:nvGrpSpPr>
        <p:grpSpPr>
          <a:xfrm>
            <a:off x="2023922" y="3945241"/>
            <a:ext cx="1433722" cy="961195"/>
            <a:chOff x="2023922" y="3945241"/>
            <a:chExt cx="1433722" cy="961195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3A7CEB2-7515-104B-A313-63BC9587BB83}"/>
                </a:ext>
              </a:extLst>
            </p:cNvPr>
            <p:cNvSpPr txBox="1"/>
            <p:nvPr/>
          </p:nvSpPr>
          <p:spPr>
            <a:xfrm>
              <a:off x="2042269" y="4614631"/>
              <a:ext cx="1415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Chainlink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node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2ACB1BF-18D1-9740-99F8-40FAE5AC1EC8}"/>
                </a:ext>
              </a:extLst>
            </p:cNvPr>
            <p:cNvSpPr/>
            <p:nvPr/>
          </p:nvSpPr>
          <p:spPr>
            <a:xfrm>
              <a:off x="2023922" y="3945241"/>
              <a:ext cx="1433722" cy="961195"/>
            </a:xfrm>
            <a:prstGeom prst="rect">
              <a:avLst/>
            </a:prstGeom>
            <a:noFill/>
            <a:ln w="1270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n w="0"/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9" name="Graphic 101">
              <a:extLst>
                <a:ext uri="{FF2B5EF4-FFF2-40B4-BE49-F238E27FC236}">
                  <a16:creationId xmlns:a16="http://schemas.microsoft.com/office/drawing/2014/main" id="{6C4D25F0-B6E7-8B45-A849-276AA10E67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2736" y="3955011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Graphic 32">
              <a:extLst>
                <a:ext uri="{FF2B5EF4-FFF2-40B4-BE49-F238E27FC236}">
                  <a16:creationId xmlns:a16="http://schemas.microsoft.com/office/drawing/2014/main" id="{885DF78C-E70E-684D-BE4B-588E49F02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 bwMode="auto">
            <a:xfrm>
              <a:off x="2480225" y="417354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6A91D2E-744D-EB4D-B059-D764B7BEF424}"/>
              </a:ext>
            </a:extLst>
          </p:cNvPr>
          <p:cNvGrpSpPr/>
          <p:nvPr/>
        </p:nvGrpSpPr>
        <p:grpSpPr>
          <a:xfrm>
            <a:off x="6103535" y="3953452"/>
            <a:ext cx="1433722" cy="961195"/>
            <a:chOff x="2023922" y="3945241"/>
            <a:chExt cx="1433722" cy="961195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7A134A9-2023-7F42-BAB7-F5ABD71E8B72}"/>
                </a:ext>
              </a:extLst>
            </p:cNvPr>
            <p:cNvSpPr txBox="1"/>
            <p:nvPr/>
          </p:nvSpPr>
          <p:spPr>
            <a:xfrm>
              <a:off x="2042269" y="4614631"/>
              <a:ext cx="1415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bg1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Chainlink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node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65F1DC0-7942-9441-AFE3-496825B6E1A4}"/>
                </a:ext>
              </a:extLst>
            </p:cNvPr>
            <p:cNvSpPr/>
            <p:nvPr/>
          </p:nvSpPr>
          <p:spPr>
            <a:xfrm>
              <a:off x="2023922" y="3945241"/>
              <a:ext cx="1433722" cy="961195"/>
            </a:xfrm>
            <a:prstGeom prst="rect">
              <a:avLst/>
            </a:prstGeom>
            <a:noFill/>
            <a:ln w="1270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n w="0"/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7" name="Graphic 101">
              <a:extLst>
                <a:ext uri="{FF2B5EF4-FFF2-40B4-BE49-F238E27FC236}">
                  <a16:creationId xmlns:a16="http://schemas.microsoft.com/office/drawing/2014/main" id="{2BCB65E8-2994-294C-B201-2ED96184D1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2736" y="3955011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Graphic 32">
              <a:extLst>
                <a:ext uri="{FF2B5EF4-FFF2-40B4-BE49-F238E27FC236}">
                  <a16:creationId xmlns:a16="http://schemas.microsoft.com/office/drawing/2014/main" id="{4E53AA3B-C5F3-274B-AF82-4251E595F3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 bwMode="auto">
            <a:xfrm>
              <a:off x="2480225" y="417354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E9D5CA6-4844-1740-BA08-ACCE6F9CB2AE}"/>
              </a:ext>
            </a:extLst>
          </p:cNvPr>
          <p:cNvGrpSpPr/>
          <p:nvPr/>
        </p:nvGrpSpPr>
        <p:grpSpPr>
          <a:xfrm>
            <a:off x="8509819" y="625153"/>
            <a:ext cx="2324739" cy="5979889"/>
            <a:chOff x="8509819" y="625153"/>
            <a:chExt cx="2324739" cy="5979889"/>
          </a:xfrm>
        </p:grpSpPr>
        <p:sp>
          <p:nvSpPr>
            <p:cNvPr id="51" name="TextBox 11">
              <a:extLst>
                <a:ext uri="{FF2B5EF4-FFF2-40B4-BE49-F238E27FC236}">
                  <a16:creationId xmlns:a16="http://schemas.microsoft.com/office/drawing/2014/main" id="{D8A6069E-330A-5C48-98CA-B9B6B77EA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2208" y="3156773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>
                      <a:lumMod val="1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Systems Manager</a:t>
              </a:r>
            </a:p>
          </p:txBody>
        </p:sp>
        <p:pic>
          <p:nvPicPr>
            <p:cNvPr id="44" name="Graphic 20">
              <a:extLst>
                <a:ext uri="{FF2B5EF4-FFF2-40B4-BE49-F238E27FC236}">
                  <a16:creationId xmlns:a16="http://schemas.microsoft.com/office/drawing/2014/main" id="{C2547639-DA17-2942-8B9C-156E85FBAD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0728" y="4387241"/>
              <a:ext cx="594360" cy="594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Box 12">
              <a:extLst>
                <a:ext uri="{FF2B5EF4-FFF2-40B4-BE49-F238E27FC236}">
                  <a16:creationId xmlns:a16="http://schemas.microsoft.com/office/drawing/2014/main" id="{0170865F-811B-A246-A15C-D7BC3FC69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39936" y="5043736"/>
              <a:ext cx="133408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>
                      <a:lumMod val="1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Certificate</a:t>
              </a:r>
              <a:br>
                <a:rPr lang="en-US" altLang="en-US" sz="1200" dirty="0">
                  <a:solidFill>
                    <a:schemeClr val="bg1">
                      <a:lumMod val="1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solidFill>
                    <a:schemeClr val="bg1">
                      <a:lumMod val="1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Manager (ACM)</a:t>
              </a:r>
            </a:p>
          </p:txBody>
        </p:sp>
        <p:pic>
          <p:nvPicPr>
            <p:cNvPr id="46" name="Graphic 7">
              <a:extLst>
                <a:ext uri="{FF2B5EF4-FFF2-40B4-BE49-F238E27FC236}">
                  <a16:creationId xmlns:a16="http://schemas.microsoft.com/office/drawing/2014/main" id="{DBE24002-0919-7240-A011-46547BEB36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6388" y="5527209"/>
              <a:ext cx="594360" cy="594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TextBox 9">
              <a:extLst>
                <a:ext uri="{FF2B5EF4-FFF2-40B4-BE49-F238E27FC236}">
                  <a16:creationId xmlns:a16="http://schemas.microsoft.com/office/drawing/2014/main" id="{21FE5A04-01D2-4142-8B53-E321025DD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6176" y="6143377"/>
              <a:ext cx="17925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>
                      <a:lumMod val="1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Key Management Service (AWS KMS)</a:t>
              </a:r>
            </a:p>
          </p:txBody>
        </p:sp>
        <p:pic>
          <p:nvPicPr>
            <p:cNvPr id="48" name="Graphic 17">
              <a:extLst>
                <a:ext uri="{FF2B5EF4-FFF2-40B4-BE49-F238E27FC236}">
                  <a16:creationId xmlns:a16="http://schemas.microsoft.com/office/drawing/2014/main" id="{10965E39-789E-6144-BE5F-A67AA3EC73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5674" y="1591205"/>
              <a:ext cx="594360" cy="594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9">
              <a:extLst>
                <a:ext uri="{FF2B5EF4-FFF2-40B4-BE49-F238E27FC236}">
                  <a16:creationId xmlns:a16="http://schemas.microsoft.com/office/drawing/2014/main" id="{C7855710-0B61-124B-965D-F8600FABB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1222" y="2238547"/>
              <a:ext cx="16255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>
                      <a:lumMod val="1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  <p:pic>
          <p:nvPicPr>
            <p:cNvPr id="50" name="Graphic 15">
              <a:extLst>
                <a:ext uri="{FF2B5EF4-FFF2-40B4-BE49-F238E27FC236}">
                  <a16:creationId xmlns:a16="http://schemas.microsoft.com/office/drawing/2014/main" id="{E56E84C7-635F-7940-84C7-1799774E16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5674" y="2537354"/>
              <a:ext cx="594360" cy="594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D22FA78-3D87-7E41-8801-4D6F31A76C9F}"/>
                </a:ext>
              </a:extLst>
            </p:cNvPr>
            <p:cNvSpPr txBox="1"/>
            <p:nvPr/>
          </p:nvSpPr>
          <p:spPr>
            <a:xfrm>
              <a:off x="8743257" y="4082923"/>
              <a:ext cx="17357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Secrets Manager</a:t>
              </a:r>
            </a:p>
          </p:txBody>
        </p:sp>
        <p:pic>
          <p:nvPicPr>
            <p:cNvPr id="72" name="Graphic 17">
              <a:extLst>
                <a:ext uri="{FF2B5EF4-FFF2-40B4-BE49-F238E27FC236}">
                  <a16:creationId xmlns:a16="http://schemas.microsoft.com/office/drawing/2014/main" id="{69525673-4E89-8F41-973A-47C1D4130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1270" y="3420943"/>
              <a:ext cx="594360" cy="594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Box 9">
              <a:extLst>
                <a:ext uri="{FF2B5EF4-FFF2-40B4-BE49-F238E27FC236}">
                  <a16:creationId xmlns:a16="http://schemas.microsoft.com/office/drawing/2014/main" id="{71F43199-F98F-8B4E-BA37-E88719178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9819" y="1283714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>
                      <a:lumMod val="1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DevOps Guru</a:t>
              </a:r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81C83EE3-96CD-BD48-BBBA-F1BF84895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9268455" y="625153"/>
              <a:ext cx="594360" cy="594360"/>
            </a:xfrm>
            <a:prstGeom prst="rect">
              <a:avLst/>
            </a:prstGeom>
          </p:spPr>
        </p:pic>
      </p:grpSp>
      <p:pic>
        <p:nvPicPr>
          <p:cNvPr id="75" name="Graphic 74">
            <a:extLst>
              <a:ext uri="{FF2B5EF4-FFF2-40B4-BE49-F238E27FC236}">
                <a16:creationId xmlns:a16="http://schemas.microsoft.com/office/drawing/2014/main" id="{9DC496A6-760D-F84F-8F6C-AAE325B418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7956" y="3573197"/>
            <a:ext cx="330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B2229856-53BE-4544-BF16-865F190EA5EB}"/>
              </a:ext>
            </a:extLst>
          </p:cNvPr>
          <p:cNvSpPr/>
          <p:nvPr/>
        </p:nvSpPr>
        <p:spPr>
          <a:xfrm>
            <a:off x="5682206" y="1563311"/>
            <a:ext cx="2474928" cy="17874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4" name="Graphic 36">
            <a:extLst>
              <a:ext uri="{FF2B5EF4-FFF2-40B4-BE49-F238E27FC236}">
                <a16:creationId xmlns:a16="http://schemas.microsoft.com/office/drawing/2014/main" id="{2FEAF0B5-3330-184C-AE88-A8058CB50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23995" y="2290386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8AACC3F-AAED-A249-8AD2-D71F2C19591E}"/>
              </a:ext>
            </a:extLst>
          </p:cNvPr>
          <p:cNvSpPr txBox="1"/>
          <p:nvPr/>
        </p:nvSpPr>
        <p:spPr>
          <a:xfrm>
            <a:off x="5805157" y="2739378"/>
            <a:ext cx="111657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1465085" y="1553521"/>
            <a:ext cx="2474928" cy="179723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898444" y="1195189"/>
            <a:ext cx="7741839" cy="525641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1467065" y="3463978"/>
            <a:ext cx="2470969" cy="2894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706502" y="341189"/>
            <a:ext cx="10128055" cy="629667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1300213" y="788789"/>
            <a:ext cx="2782099" cy="5728022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A3C1AC7C-AF13-3046-A016-16841DAF17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57956" y="2006402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8445" y="1195189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65085" y="1551162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65085" y="3463977"/>
            <a:ext cx="274320" cy="27432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755BA6A-47A5-CA49-9E9D-545F78B6B1D1}"/>
              </a:ext>
            </a:extLst>
          </p:cNvPr>
          <p:cNvSpPr txBox="1"/>
          <p:nvPr/>
        </p:nvSpPr>
        <p:spPr>
          <a:xfrm>
            <a:off x="1456147" y="2739378"/>
            <a:ext cx="115317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868D4A0F-F764-DA46-843A-2F3933B15B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799231" y="2280711"/>
            <a:ext cx="469900" cy="46990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2579B510-E12C-5347-948E-CEB10E127BD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98150" y="2280596"/>
            <a:ext cx="469900" cy="4699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A38373D4-E4DA-644B-B76B-3BC72F0E1195}"/>
              </a:ext>
            </a:extLst>
          </p:cNvPr>
          <p:cNvSpPr txBox="1"/>
          <p:nvPr/>
        </p:nvSpPr>
        <p:spPr>
          <a:xfrm>
            <a:off x="2665865" y="2739378"/>
            <a:ext cx="113241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D3FF6A9-7229-194C-B3C7-C83C8AB8EF44}"/>
              </a:ext>
            </a:extLst>
          </p:cNvPr>
          <p:cNvSpPr txBox="1"/>
          <p:nvPr/>
        </p:nvSpPr>
        <p:spPr>
          <a:xfrm>
            <a:off x="4112053" y="1448514"/>
            <a:ext cx="1335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 Load Balancing (ELB)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32CB38C0-100B-9C4B-8CAD-B72AB38B506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484081" y="857951"/>
            <a:ext cx="591034" cy="591034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E8852DB1-68FE-9F4C-8AAC-F033BE8FB59C}"/>
              </a:ext>
            </a:extLst>
          </p:cNvPr>
          <p:cNvSpPr/>
          <p:nvPr/>
        </p:nvSpPr>
        <p:spPr>
          <a:xfrm>
            <a:off x="5671319" y="3470828"/>
            <a:ext cx="2470969" cy="28876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CFAFE42-3485-8444-ACC9-42B82C4BBC28}"/>
              </a:ext>
            </a:extLst>
          </p:cNvPr>
          <p:cNvSpPr/>
          <p:nvPr/>
        </p:nvSpPr>
        <p:spPr>
          <a:xfrm>
            <a:off x="5517334" y="798578"/>
            <a:ext cx="2782099" cy="5718221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D8C3DF26-3C24-AC44-AFF6-FF21771006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82206" y="1560952"/>
            <a:ext cx="274320" cy="27432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259CEA8D-E4D3-F14D-ABF2-BB02362161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64760" y="3478435"/>
            <a:ext cx="274320" cy="27432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F24B38EC-ED48-EA4A-9904-60EB542CE907}"/>
              </a:ext>
            </a:extLst>
          </p:cNvPr>
          <p:cNvSpPr txBox="1"/>
          <p:nvPr/>
        </p:nvSpPr>
        <p:spPr>
          <a:xfrm>
            <a:off x="7002417" y="2739378"/>
            <a:ext cx="115922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38512123-C582-BC48-842E-4384BBC38C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38102" y="2280711"/>
            <a:ext cx="469900" cy="469900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6CA34C60-F228-5441-A920-DF94CCB804FA}"/>
              </a:ext>
            </a:extLst>
          </p:cNvPr>
          <p:cNvSpPr/>
          <p:nvPr/>
        </p:nvSpPr>
        <p:spPr>
          <a:xfrm>
            <a:off x="1799231" y="3767505"/>
            <a:ext cx="6008771" cy="129889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>
              <a:tabLst>
                <a:tab pos="3475038" algn="l"/>
              </a:tabLst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AA75D39-7883-B24B-B716-152E7BEDCD59}"/>
              </a:ext>
            </a:extLst>
          </p:cNvPr>
          <p:cNvSpPr/>
          <p:nvPr/>
        </p:nvSpPr>
        <p:spPr>
          <a:xfrm>
            <a:off x="2755677" y="2167115"/>
            <a:ext cx="4145802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>
              <a:tabLst>
                <a:tab pos="3475038" algn="l"/>
              </a:tabLst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2" name="Graphic 7">
            <a:extLst>
              <a:ext uri="{FF2B5EF4-FFF2-40B4-BE49-F238E27FC236}">
                <a16:creationId xmlns:a16="http://schemas.microsoft.com/office/drawing/2014/main" id="{4508BC2E-883E-674A-81D2-C0B99E42C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496" y="5159528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7">
            <a:extLst>
              <a:ext uri="{FF2B5EF4-FFF2-40B4-BE49-F238E27FC236}">
                <a16:creationId xmlns:a16="http://schemas.microsoft.com/office/drawing/2014/main" id="{0B1E2976-E1C1-154C-8C89-EA2AA3002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216" y="5159528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2">
            <a:extLst>
              <a:ext uri="{FF2B5EF4-FFF2-40B4-BE49-F238E27FC236}">
                <a16:creationId xmlns:a16="http://schemas.microsoft.com/office/drawing/2014/main" id="{563E295F-80AA-0E4D-8E1B-0A41E4C3B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3763" y="5739772"/>
            <a:ext cx="13340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 PostgreSQL</a:t>
            </a:r>
            <a:b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(Secondary)</a:t>
            </a:r>
          </a:p>
        </p:txBody>
      </p:sp>
      <p:sp>
        <p:nvSpPr>
          <p:cNvPr id="79" name="TextBox 12">
            <a:extLst>
              <a:ext uri="{FF2B5EF4-FFF2-40B4-BE49-F238E27FC236}">
                <a16:creationId xmlns:a16="http://schemas.microsoft.com/office/drawing/2014/main" id="{6822F736-96FE-3149-883A-33C460439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8664" y="5739772"/>
            <a:ext cx="13340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 PostgreSQL</a:t>
            </a:r>
            <a:b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(Primary)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F62E92-4F9A-324A-8D31-B9E40C8EAE03}"/>
              </a:ext>
            </a:extLst>
          </p:cNvPr>
          <p:cNvGrpSpPr/>
          <p:nvPr/>
        </p:nvGrpSpPr>
        <p:grpSpPr>
          <a:xfrm>
            <a:off x="2023922" y="3945241"/>
            <a:ext cx="1433722" cy="961195"/>
            <a:chOff x="2023922" y="3945241"/>
            <a:chExt cx="1433722" cy="961195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3A7CEB2-7515-104B-A313-63BC9587BB83}"/>
                </a:ext>
              </a:extLst>
            </p:cNvPr>
            <p:cNvSpPr txBox="1"/>
            <p:nvPr/>
          </p:nvSpPr>
          <p:spPr>
            <a:xfrm>
              <a:off x="2042269" y="4614631"/>
              <a:ext cx="1415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Chainlink</a:t>
              </a: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node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2ACB1BF-18D1-9740-99F8-40FAE5AC1EC8}"/>
                </a:ext>
              </a:extLst>
            </p:cNvPr>
            <p:cNvSpPr/>
            <p:nvPr/>
          </p:nvSpPr>
          <p:spPr>
            <a:xfrm>
              <a:off x="2023922" y="3945241"/>
              <a:ext cx="1433722" cy="961195"/>
            </a:xfrm>
            <a:prstGeom prst="rect">
              <a:avLst/>
            </a:prstGeom>
            <a:noFill/>
            <a:ln w="1270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n w="0"/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9" name="Graphic 101">
              <a:extLst>
                <a:ext uri="{FF2B5EF4-FFF2-40B4-BE49-F238E27FC236}">
                  <a16:creationId xmlns:a16="http://schemas.microsoft.com/office/drawing/2014/main" id="{6C4D25F0-B6E7-8B45-A849-276AA10E67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2736" y="3955011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Graphic 32">
              <a:extLst>
                <a:ext uri="{FF2B5EF4-FFF2-40B4-BE49-F238E27FC236}">
                  <a16:creationId xmlns:a16="http://schemas.microsoft.com/office/drawing/2014/main" id="{885DF78C-E70E-684D-BE4B-588E49F02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/>
            <a:stretch/>
          </p:blipFill>
          <p:spPr bwMode="auto">
            <a:xfrm>
              <a:off x="2480225" y="417354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6A91D2E-744D-EB4D-B059-D764B7BEF424}"/>
              </a:ext>
            </a:extLst>
          </p:cNvPr>
          <p:cNvGrpSpPr/>
          <p:nvPr/>
        </p:nvGrpSpPr>
        <p:grpSpPr>
          <a:xfrm>
            <a:off x="6103535" y="3953452"/>
            <a:ext cx="1433722" cy="961195"/>
            <a:chOff x="2023922" y="3945241"/>
            <a:chExt cx="1433722" cy="961195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7A134A9-2023-7F42-BAB7-F5ABD71E8B72}"/>
                </a:ext>
              </a:extLst>
            </p:cNvPr>
            <p:cNvSpPr txBox="1"/>
            <p:nvPr/>
          </p:nvSpPr>
          <p:spPr>
            <a:xfrm>
              <a:off x="2042269" y="4614631"/>
              <a:ext cx="1415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Chainlink</a:t>
              </a: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node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65F1DC0-7942-9441-AFE3-496825B6E1A4}"/>
                </a:ext>
              </a:extLst>
            </p:cNvPr>
            <p:cNvSpPr/>
            <p:nvPr/>
          </p:nvSpPr>
          <p:spPr>
            <a:xfrm>
              <a:off x="2023922" y="3945241"/>
              <a:ext cx="1433722" cy="961195"/>
            </a:xfrm>
            <a:prstGeom prst="rect">
              <a:avLst/>
            </a:prstGeom>
            <a:noFill/>
            <a:ln w="1270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n w="0"/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7" name="Graphic 101">
              <a:extLst>
                <a:ext uri="{FF2B5EF4-FFF2-40B4-BE49-F238E27FC236}">
                  <a16:creationId xmlns:a16="http://schemas.microsoft.com/office/drawing/2014/main" id="{2BCB65E8-2994-294C-B201-2ED96184D1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2736" y="3955011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Graphic 32">
              <a:extLst>
                <a:ext uri="{FF2B5EF4-FFF2-40B4-BE49-F238E27FC236}">
                  <a16:creationId xmlns:a16="http://schemas.microsoft.com/office/drawing/2014/main" id="{4E53AA3B-C5F3-274B-AF82-4251E595F3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/>
            <a:stretch/>
          </p:blipFill>
          <p:spPr bwMode="auto">
            <a:xfrm>
              <a:off x="2480225" y="417354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9" name="Graphic 97">
            <a:extLst>
              <a:ext uri="{FF2B5EF4-FFF2-40B4-BE49-F238E27FC236}">
                <a16:creationId xmlns:a16="http://schemas.microsoft.com/office/drawing/2014/main" id="{843554B5-9E7B-2E4C-BC92-544D1CE58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01" y="34118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EF2531CE-1606-DF42-8636-981E2BD8FB01}"/>
              </a:ext>
            </a:extLst>
          </p:cNvPr>
          <p:cNvGrpSpPr/>
          <p:nvPr/>
        </p:nvGrpSpPr>
        <p:grpSpPr>
          <a:xfrm>
            <a:off x="8509819" y="625153"/>
            <a:ext cx="2324739" cy="5979889"/>
            <a:chOff x="8509819" y="625153"/>
            <a:chExt cx="2324739" cy="5979889"/>
          </a:xfrm>
        </p:grpSpPr>
        <p:sp>
          <p:nvSpPr>
            <p:cNvPr id="73" name="TextBox 11">
              <a:extLst>
                <a:ext uri="{FF2B5EF4-FFF2-40B4-BE49-F238E27FC236}">
                  <a16:creationId xmlns:a16="http://schemas.microsoft.com/office/drawing/2014/main" id="{CD8916E2-7285-3547-8DAF-0183DE0378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2208" y="3156773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Systems Manager</a:t>
              </a:r>
            </a:p>
          </p:txBody>
        </p:sp>
        <p:pic>
          <p:nvPicPr>
            <p:cNvPr id="75" name="Graphic 20">
              <a:extLst>
                <a:ext uri="{FF2B5EF4-FFF2-40B4-BE49-F238E27FC236}">
                  <a16:creationId xmlns:a16="http://schemas.microsoft.com/office/drawing/2014/main" id="{02F59AE1-A02A-4F48-8AD3-06A62ECA12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0728" y="4387241"/>
              <a:ext cx="594360" cy="594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" name="TextBox 12">
              <a:extLst>
                <a:ext uri="{FF2B5EF4-FFF2-40B4-BE49-F238E27FC236}">
                  <a16:creationId xmlns:a16="http://schemas.microsoft.com/office/drawing/2014/main" id="{263CFB61-5709-7F45-BAB6-56D4BFCD8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39936" y="5043736"/>
              <a:ext cx="133408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Certificate</a:t>
              </a:r>
              <a:b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Manager (ACM)</a:t>
              </a:r>
            </a:p>
          </p:txBody>
        </p:sp>
        <p:pic>
          <p:nvPicPr>
            <p:cNvPr id="87" name="Graphic 7">
              <a:extLst>
                <a:ext uri="{FF2B5EF4-FFF2-40B4-BE49-F238E27FC236}">
                  <a16:creationId xmlns:a16="http://schemas.microsoft.com/office/drawing/2014/main" id="{796BAAC8-9827-4749-ABDF-E0D8486B58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6388" y="5527209"/>
              <a:ext cx="594360" cy="594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" name="TextBox 9">
              <a:extLst>
                <a:ext uri="{FF2B5EF4-FFF2-40B4-BE49-F238E27FC236}">
                  <a16:creationId xmlns:a16="http://schemas.microsoft.com/office/drawing/2014/main" id="{8AFF2BF4-69D3-734D-8B3D-F52D5763D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6176" y="6143377"/>
              <a:ext cx="17925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Key Management Service (AWS KMS)</a:t>
              </a:r>
            </a:p>
          </p:txBody>
        </p:sp>
        <p:pic>
          <p:nvPicPr>
            <p:cNvPr id="91" name="Graphic 17">
              <a:extLst>
                <a:ext uri="{FF2B5EF4-FFF2-40B4-BE49-F238E27FC236}">
                  <a16:creationId xmlns:a16="http://schemas.microsoft.com/office/drawing/2014/main" id="{803D1443-512C-3044-8EE3-A73937862A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5674" y="1591205"/>
              <a:ext cx="594360" cy="594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TextBox 9">
              <a:extLst>
                <a:ext uri="{FF2B5EF4-FFF2-40B4-BE49-F238E27FC236}">
                  <a16:creationId xmlns:a16="http://schemas.microsoft.com/office/drawing/2014/main" id="{4B2052F1-E26E-9E4D-8C9F-AA7CDB54FC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1222" y="2238547"/>
              <a:ext cx="16255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  <p:pic>
          <p:nvPicPr>
            <p:cNvPr id="100" name="Graphic 15">
              <a:extLst>
                <a:ext uri="{FF2B5EF4-FFF2-40B4-BE49-F238E27FC236}">
                  <a16:creationId xmlns:a16="http://schemas.microsoft.com/office/drawing/2014/main" id="{7098D53D-2717-7D49-830F-FCC9AC1037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5674" y="2537354"/>
              <a:ext cx="594360" cy="594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D0ED589-2940-5A40-AF40-49D71D345290}"/>
                </a:ext>
              </a:extLst>
            </p:cNvPr>
            <p:cNvSpPr txBox="1"/>
            <p:nvPr/>
          </p:nvSpPr>
          <p:spPr>
            <a:xfrm>
              <a:off x="8743257" y="4082923"/>
              <a:ext cx="17357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Secrets Manager</a:t>
              </a:r>
            </a:p>
          </p:txBody>
        </p:sp>
        <p:pic>
          <p:nvPicPr>
            <p:cNvPr id="102" name="Graphic 17">
              <a:extLst>
                <a:ext uri="{FF2B5EF4-FFF2-40B4-BE49-F238E27FC236}">
                  <a16:creationId xmlns:a16="http://schemas.microsoft.com/office/drawing/2014/main" id="{C40EF8DC-944F-3C43-8546-4462BB1069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1270" y="3420943"/>
              <a:ext cx="594360" cy="594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" name="TextBox 9">
              <a:extLst>
                <a:ext uri="{FF2B5EF4-FFF2-40B4-BE49-F238E27FC236}">
                  <a16:creationId xmlns:a16="http://schemas.microsoft.com/office/drawing/2014/main" id="{5FE4F346-0DF0-A14E-99E1-17363797D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9819" y="1283714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DevOps Guru</a:t>
              </a:r>
            </a:p>
          </p:txBody>
        </p:sp>
        <p:pic>
          <p:nvPicPr>
            <p:cNvPr id="104" name="Graphic 103">
              <a:extLst>
                <a:ext uri="{FF2B5EF4-FFF2-40B4-BE49-F238E27FC236}">
                  <a16:creationId xmlns:a16="http://schemas.microsoft.com/office/drawing/2014/main" id="{37B1F91B-08F0-6546-95DB-07AF41370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9268455" y="625153"/>
              <a:ext cx="594360" cy="594360"/>
            </a:xfrm>
            <a:prstGeom prst="rect">
              <a:avLst/>
            </a:prstGeom>
          </p:spPr>
        </p:pic>
      </p:grpSp>
      <p:pic>
        <p:nvPicPr>
          <p:cNvPr id="62" name="Graphic 61">
            <a:extLst>
              <a:ext uri="{FF2B5EF4-FFF2-40B4-BE49-F238E27FC236}">
                <a16:creationId xmlns:a16="http://schemas.microsoft.com/office/drawing/2014/main" id="{3D5D8B7E-63FC-CE48-A97B-35924ECEBB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61538" y="3595030"/>
            <a:ext cx="330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43794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43031</TotalTime>
  <Words>171</Words>
  <Application>Microsoft Macintosh PowerPoint</Application>
  <PresentationFormat>Widescreen</PresentationFormat>
  <Paragraphs>60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2_Office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612</cp:revision>
  <cp:lastPrinted>2019-01-03T20:59:05Z</cp:lastPrinted>
  <dcterms:created xsi:type="dcterms:W3CDTF">2018-09-14T20:21:45Z</dcterms:created>
  <dcterms:modified xsi:type="dcterms:W3CDTF">2021-08-09T14:08:52Z</dcterms:modified>
</cp:coreProperties>
</file>