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/>
    <p:restoredTop sz="94274"/>
  </p:normalViewPr>
  <p:slideViewPr>
    <p:cSldViewPr snapToGrid="0" snapToObjects="1">
      <p:cViewPr varScale="1">
        <p:scale>
          <a:sx n="82" d="100"/>
          <a:sy n="82" d="100"/>
        </p:scale>
        <p:origin x="1368" y="90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9856" y="2253487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728721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52564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463978"/>
            <a:ext cx="2470969" cy="2894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2" y="341189"/>
            <a:ext cx="10178991" cy="6282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57280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3463977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81054" y="2739377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92411" y="224714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9822" y="2242528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769939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9143341" y="1222454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470828"/>
            <a:ext cx="2470969" cy="2887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8"/>
            <a:ext cx="2782099" cy="57182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4760" y="3478435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944311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4665" y="2249667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1799231" y="3931627"/>
            <a:ext cx="6008771" cy="11399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75D39-7883-B24B-B716-152E7BEDCD59}"/>
              </a:ext>
            </a:extLst>
          </p:cNvPr>
          <p:cNvSpPr/>
          <p:nvPr/>
        </p:nvSpPr>
        <p:spPr>
          <a:xfrm>
            <a:off x="2755676" y="2014716"/>
            <a:ext cx="4154151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BECB7FD6-EAA1-4E3C-842F-F8EEFF0B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956" y="572701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7" name="Graphic 41">
            <a:extLst>
              <a:ext uri="{FF2B5EF4-FFF2-40B4-BE49-F238E27FC236}">
                <a16:creationId xmlns:a16="http://schemas.microsoft.com/office/drawing/2014/main" id="{3730EED3-3EFD-4767-A330-C0FD9AA1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26" y="5250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2B2C099C-E649-4708-B3A9-C6B96EB0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327" y="572701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91" name="Graphic 41">
            <a:extLst>
              <a:ext uri="{FF2B5EF4-FFF2-40B4-BE49-F238E27FC236}">
                <a16:creationId xmlns:a16="http://schemas.microsoft.com/office/drawing/2014/main" id="{6609529D-B177-430E-90CD-DCB1B490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6" y="5250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DBF56F0D-804F-4C8B-B0D5-9F2C60390C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0726" y="4185288"/>
            <a:ext cx="469900" cy="469900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FE521276-E137-4998-B3D2-C52561281D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5217" y="4217198"/>
            <a:ext cx="469900" cy="4699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6ECC789-4814-4408-8212-C49299670C7D}"/>
              </a:ext>
            </a:extLst>
          </p:cNvPr>
          <p:cNvSpPr txBox="1"/>
          <p:nvPr/>
        </p:nvSpPr>
        <p:spPr>
          <a:xfrm>
            <a:off x="2140018" y="4681422"/>
            <a:ext cx="125984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Chainlink node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DD5509-72D4-444D-AC92-88D8BFCE25C7}"/>
              </a:ext>
            </a:extLst>
          </p:cNvPr>
          <p:cNvSpPr txBox="1"/>
          <p:nvPr/>
        </p:nvSpPr>
        <p:spPr>
          <a:xfrm>
            <a:off x="6163300" y="4677117"/>
            <a:ext cx="122103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Chainlink node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8912D18B-89BE-49ED-BB09-9D6F4010A0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4866" y="2014716"/>
            <a:ext cx="381000" cy="38100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801A0D23-13FA-44D2-A6C9-CFB8A9DB14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4866" y="3928037"/>
            <a:ext cx="381000" cy="381000"/>
          </a:xfrm>
          <a:prstGeom prst="rect">
            <a:avLst/>
          </a:prstGeom>
        </p:spPr>
      </p:pic>
      <p:pic>
        <p:nvPicPr>
          <p:cNvPr id="105" name="Graphic 6">
            <a:extLst>
              <a:ext uri="{FF2B5EF4-FFF2-40B4-BE49-F238E27FC236}">
                <a16:creationId xmlns:a16="http://schemas.microsoft.com/office/drawing/2014/main" id="{131B35C2-0FF8-49BE-A622-F06A043A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/>
          <a:srcRect/>
          <a:stretch/>
        </p:blipFill>
        <p:spPr bwMode="auto">
          <a:xfrm>
            <a:off x="9429886" y="4723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C1FD80A3-3DBE-4BED-969F-98CAA19B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197" y="17586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9">
            <a:extLst>
              <a:ext uri="{FF2B5EF4-FFF2-40B4-BE49-F238E27FC236}">
                <a16:creationId xmlns:a16="http://schemas.microsoft.com/office/drawing/2014/main" id="{AF6B78D8-F9D3-4FD4-B1DA-8EAE7966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8140" y="259050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8" name="Graphic 7">
            <a:extLst>
              <a:ext uri="{FF2B5EF4-FFF2-40B4-BE49-F238E27FC236}">
                <a16:creationId xmlns:a16="http://schemas.microsoft.com/office/drawing/2014/main" id="{7C7D1286-E1A3-4BBB-A7C5-A13030C9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197" y="29855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9">
            <a:extLst>
              <a:ext uri="{FF2B5EF4-FFF2-40B4-BE49-F238E27FC236}">
                <a16:creationId xmlns:a16="http://schemas.microsoft.com/office/drawing/2014/main" id="{1B2C55FD-E121-4E20-B654-9338A72F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886" y="375523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10" name="Graphic 17">
            <a:extLst>
              <a:ext uri="{FF2B5EF4-FFF2-40B4-BE49-F238E27FC236}">
                <a16:creationId xmlns:a16="http://schemas.microsoft.com/office/drawing/2014/main" id="{0017D388-1833-4F3A-A853-B5D8C53B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736" y="42066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">
            <a:extLst>
              <a:ext uri="{FF2B5EF4-FFF2-40B4-BE49-F238E27FC236}">
                <a16:creationId xmlns:a16="http://schemas.microsoft.com/office/drawing/2014/main" id="{825359DF-4047-4FFA-B61F-738DF9AF0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11" y="498179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12" name="TextBox 9">
            <a:extLst>
              <a:ext uri="{FF2B5EF4-FFF2-40B4-BE49-F238E27FC236}">
                <a16:creationId xmlns:a16="http://schemas.microsoft.com/office/drawing/2014/main" id="{2D29238E-E53C-4D54-952A-9A7B27BA5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915" y="626964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DevOps Guru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1F9DEC09-803C-45A7-A723-E263825044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30736" y="5469132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46038</TotalTime>
  <Words>54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619</cp:revision>
  <cp:lastPrinted>2019-01-03T20:59:05Z</cp:lastPrinted>
  <dcterms:created xsi:type="dcterms:W3CDTF">2018-09-14T20:21:45Z</dcterms:created>
  <dcterms:modified xsi:type="dcterms:W3CDTF">2021-09-19T19:35:14Z</dcterms:modified>
</cp:coreProperties>
</file>