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5"/>
  </p:notesMasterIdLst>
  <p:handoutMasterIdLst>
    <p:handoutMasterId r:id="rId6"/>
  </p:handoutMasterIdLst>
  <p:sldIdLst>
    <p:sldId id="263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/>
    <p:restoredTop sz="94260"/>
  </p:normalViewPr>
  <p:slideViewPr>
    <p:cSldViewPr snapToGrid="0" snapToObjects="1">
      <p:cViewPr varScale="1">
        <p:scale>
          <a:sx n="150" d="100"/>
          <a:sy n="150" d="100"/>
        </p:scale>
        <p:origin x="208" y="176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microsoft.com/office/2007/relationships/hdphoto" Target="../media/hdphoto1.wdp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3.png"/><Relationship Id="rId5" Type="http://schemas.openxmlformats.org/officeDocument/2006/relationships/image" Target="../media/image3.svg"/><Relationship Id="rId15" Type="http://schemas.openxmlformats.org/officeDocument/2006/relationships/image" Target="../media/image15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9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5A286-8D34-3D4A-A31E-D40ED64D0F85}"/>
              </a:ext>
            </a:extLst>
          </p:cNvPr>
          <p:cNvSpPr txBox="1"/>
          <p:nvPr/>
        </p:nvSpPr>
        <p:spPr>
          <a:xfrm>
            <a:off x="2850932" y="3244334"/>
            <a:ext cx="649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ChainLink QuickStart Architecture Diagram White/Dark mode</a:t>
            </a:r>
          </a:p>
        </p:txBody>
      </p:sp>
    </p:spTree>
    <p:extLst>
      <p:ext uri="{BB962C8B-B14F-4D97-AF65-F5344CB8AC3E}">
        <p14:creationId xmlns:p14="http://schemas.microsoft.com/office/powerpoint/2010/main" val="116860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5682206" y="156331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3995" y="2290386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5805157" y="2739378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5" y="1553521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98444" y="1195189"/>
            <a:ext cx="7741839" cy="52564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67065" y="3463978"/>
            <a:ext cx="2470969" cy="2894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2" y="341189"/>
            <a:ext cx="10128055" cy="62966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300213" y="788789"/>
            <a:ext cx="2782099" cy="572802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7956" y="2006402"/>
            <a:ext cx="330200" cy="330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5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4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50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5085" y="3463977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1456147" y="2739378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231" y="2280711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98150" y="2280596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2665865" y="2739378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4112053" y="1448514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Balancing (ELB)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32CB38C0-100B-9C4B-8CAD-B72AB38B50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84081" y="857951"/>
            <a:ext cx="591034" cy="59103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5671319" y="3470828"/>
            <a:ext cx="2470969" cy="28876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5517334" y="798578"/>
            <a:ext cx="2782099" cy="57182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2206" y="156095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64760" y="3478435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7002417" y="2739378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38102" y="2280711"/>
            <a:ext cx="469900" cy="4699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1799231" y="3767505"/>
            <a:ext cx="6008771" cy="129889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A75D39-7883-B24B-B716-152E7BEDCD59}"/>
              </a:ext>
            </a:extLst>
          </p:cNvPr>
          <p:cNvSpPr/>
          <p:nvPr/>
        </p:nvSpPr>
        <p:spPr>
          <a:xfrm>
            <a:off x="2755676" y="2167115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4508BC2E-883E-674A-81D2-C0B99E42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96" y="5159528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7">
            <a:extLst>
              <a:ext uri="{FF2B5EF4-FFF2-40B4-BE49-F238E27FC236}">
                <a16:creationId xmlns:a16="http://schemas.microsoft.com/office/drawing/2014/main" id="{0B1E2976-E1C1-154C-8C89-EA2AA300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16" y="5159528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563E295F-80AA-0E4D-8E1B-0A41E4C3B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3763" y="5739772"/>
            <a:ext cx="1334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PostgreSQL</a:t>
            </a:r>
            <a:b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(Secondary)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6822F736-96FE-3149-883A-33C46043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664" y="5739772"/>
            <a:ext cx="1334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PostgreSQL</a:t>
            </a:r>
            <a:b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(Primary)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F62E92-4F9A-324A-8D31-B9E40C8EAE03}"/>
              </a:ext>
            </a:extLst>
          </p:cNvPr>
          <p:cNvGrpSpPr/>
          <p:nvPr/>
        </p:nvGrpSpPr>
        <p:grpSpPr>
          <a:xfrm>
            <a:off x="2023922" y="3945241"/>
            <a:ext cx="1433722" cy="961195"/>
            <a:chOff x="2023922" y="3945241"/>
            <a:chExt cx="1433722" cy="96119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3A7CEB2-7515-104B-A313-63BC9587BB83}"/>
                </a:ext>
              </a:extLst>
            </p:cNvPr>
            <p:cNvSpPr txBox="1"/>
            <p:nvPr/>
          </p:nvSpPr>
          <p:spPr>
            <a:xfrm>
              <a:off x="2042269" y="4614631"/>
              <a:ext cx="1415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ChainLink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2ACB1BF-18D1-9740-99F8-40FAE5AC1EC8}"/>
                </a:ext>
              </a:extLst>
            </p:cNvPr>
            <p:cNvSpPr/>
            <p:nvPr/>
          </p:nvSpPr>
          <p:spPr>
            <a:xfrm>
              <a:off x="2023922" y="3945241"/>
              <a:ext cx="1433722" cy="961195"/>
            </a:xfrm>
            <a:prstGeom prst="rect">
              <a:avLst/>
            </a:prstGeom>
            <a:noFill/>
            <a:ln w="127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Graphic 101">
              <a:extLst>
                <a:ext uri="{FF2B5EF4-FFF2-40B4-BE49-F238E27FC236}">
                  <a16:creationId xmlns:a16="http://schemas.microsoft.com/office/drawing/2014/main" id="{6C4D25F0-B6E7-8B45-A849-276AA10E67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736" y="395501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Graphic 32">
              <a:extLst>
                <a:ext uri="{FF2B5EF4-FFF2-40B4-BE49-F238E27FC236}">
                  <a16:creationId xmlns:a16="http://schemas.microsoft.com/office/drawing/2014/main" id="{885DF78C-E70E-684D-BE4B-588E49F0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2480225" y="417354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6A91D2E-744D-EB4D-B059-D764B7BEF424}"/>
              </a:ext>
            </a:extLst>
          </p:cNvPr>
          <p:cNvGrpSpPr/>
          <p:nvPr/>
        </p:nvGrpSpPr>
        <p:grpSpPr>
          <a:xfrm>
            <a:off x="6103535" y="3953452"/>
            <a:ext cx="1433722" cy="961195"/>
            <a:chOff x="2023922" y="3945241"/>
            <a:chExt cx="1433722" cy="96119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A134A9-2023-7F42-BAB7-F5ABD71E8B72}"/>
                </a:ext>
              </a:extLst>
            </p:cNvPr>
            <p:cNvSpPr txBox="1"/>
            <p:nvPr/>
          </p:nvSpPr>
          <p:spPr>
            <a:xfrm>
              <a:off x="2042269" y="4614631"/>
              <a:ext cx="1415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ChainLink Node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65F1DC0-7942-9441-AFE3-496825B6E1A4}"/>
                </a:ext>
              </a:extLst>
            </p:cNvPr>
            <p:cNvSpPr/>
            <p:nvPr/>
          </p:nvSpPr>
          <p:spPr>
            <a:xfrm>
              <a:off x="2023922" y="3945241"/>
              <a:ext cx="1433722" cy="961195"/>
            </a:xfrm>
            <a:prstGeom prst="rect">
              <a:avLst/>
            </a:prstGeom>
            <a:noFill/>
            <a:ln w="127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7" name="Graphic 101">
              <a:extLst>
                <a:ext uri="{FF2B5EF4-FFF2-40B4-BE49-F238E27FC236}">
                  <a16:creationId xmlns:a16="http://schemas.microsoft.com/office/drawing/2014/main" id="{2BCB65E8-2994-294C-B201-2ED96184D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736" y="395501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Graphic 32">
              <a:extLst>
                <a:ext uri="{FF2B5EF4-FFF2-40B4-BE49-F238E27FC236}">
                  <a16:creationId xmlns:a16="http://schemas.microsoft.com/office/drawing/2014/main" id="{4E53AA3B-C5F3-274B-AF82-4251E595F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2480225" y="417354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9D5CA6-4844-1740-BA08-ACCE6F9CB2AE}"/>
              </a:ext>
            </a:extLst>
          </p:cNvPr>
          <p:cNvGrpSpPr/>
          <p:nvPr/>
        </p:nvGrpSpPr>
        <p:grpSpPr>
          <a:xfrm>
            <a:off x="8509819" y="625153"/>
            <a:ext cx="2324739" cy="5979889"/>
            <a:chOff x="8509819" y="625153"/>
            <a:chExt cx="2324739" cy="5979889"/>
          </a:xfrm>
        </p:grpSpPr>
        <p:sp>
          <p:nvSpPr>
            <p:cNvPr id="51" name="TextBox 11">
              <a:extLst>
                <a:ext uri="{FF2B5EF4-FFF2-40B4-BE49-F238E27FC236}">
                  <a16:creationId xmlns:a16="http://schemas.microsoft.com/office/drawing/2014/main" id="{D8A6069E-330A-5C48-98CA-B9B6B77EA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2208" y="315677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Systems Manager</a:t>
              </a:r>
            </a:p>
          </p:txBody>
        </p:sp>
        <p:pic>
          <p:nvPicPr>
            <p:cNvPr id="44" name="Graphic 20">
              <a:extLst>
                <a:ext uri="{FF2B5EF4-FFF2-40B4-BE49-F238E27FC236}">
                  <a16:creationId xmlns:a16="http://schemas.microsoft.com/office/drawing/2014/main" id="{C2547639-DA17-2942-8B9C-156E85FBA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0728" y="4387241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12">
              <a:extLst>
                <a:ext uri="{FF2B5EF4-FFF2-40B4-BE49-F238E27FC236}">
                  <a16:creationId xmlns:a16="http://schemas.microsoft.com/office/drawing/2014/main" id="{0170865F-811B-A246-A15C-D7BC3FC69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9936" y="5043736"/>
              <a:ext cx="13340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Certificate</a:t>
              </a:r>
              <a:b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Manager (ACM)</a:t>
              </a:r>
            </a:p>
          </p:txBody>
        </p:sp>
        <p:pic>
          <p:nvPicPr>
            <p:cNvPr id="46" name="Graphic 7">
              <a:extLst>
                <a:ext uri="{FF2B5EF4-FFF2-40B4-BE49-F238E27FC236}">
                  <a16:creationId xmlns:a16="http://schemas.microsoft.com/office/drawing/2014/main" id="{DBE24002-0919-7240-A011-46547BEB36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388" y="5527209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9">
              <a:extLst>
                <a:ext uri="{FF2B5EF4-FFF2-40B4-BE49-F238E27FC236}">
                  <a16:creationId xmlns:a16="http://schemas.microsoft.com/office/drawing/2014/main" id="{21FE5A04-01D2-4142-8B53-E321025DD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6176" y="6143377"/>
              <a:ext cx="17925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Key Management Service (AWS KMS)</a:t>
              </a:r>
            </a:p>
          </p:txBody>
        </p:sp>
        <p:pic>
          <p:nvPicPr>
            <p:cNvPr id="48" name="Graphic 17">
              <a:extLst>
                <a:ext uri="{FF2B5EF4-FFF2-40B4-BE49-F238E27FC236}">
                  <a16:creationId xmlns:a16="http://schemas.microsoft.com/office/drawing/2014/main" id="{10965E39-789E-6144-BE5F-A67AA3EC7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674" y="1591205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C7855710-0B61-124B-965D-F8600FABB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1222" y="2238547"/>
              <a:ext cx="1625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pic>
          <p:nvPicPr>
            <p:cNvPr id="50" name="Graphic 15">
              <a:extLst>
                <a:ext uri="{FF2B5EF4-FFF2-40B4-BE49-F238E27FC236}">
                  <a16:creationId xmlns:a16="http://schemas.microsoft.com/office/drawing/2014/main" id="{E56E84C7-635F-7940-84C7-1799774E1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674" y="2537354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D22FA78-3D87-7E41-8801-4D6F31A76C9F}"/>
                </a:ext>
              </a:extLst>
            </p:cNvPr>
            <p:cNvSpPr txBox="1"/>
            <p:nvPr/>
          </p:nvSpPr>
          <p:spPr>
            <a:xfrm>
              <a:off x="8743257" y="4082923"/>
              <a:ext cx="1735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  <p:pic>
          <p:nvPicPr>
            <p:cNvPr id="72" name="Graphic 17">
              <a:extLst>
                <a:ext uri="{FF2B5EF4-FFF2-40B4-BE49-F238E27FC236}">
                  <a16:creationId xmlns:a16="http://schemas.microsoft.com/office/drawing/2014/main" id="{69525673-4E89-8F41-973A-47C1D4130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270" y="3420943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9">
              <a:extLst>
                <a:ext uri="{FF2B5EF4-FFF2-40B4-BE49-F238E27FC236}">
                  <a16:creationId xmlns:a16="http://schemas.microsoft.com/office/drawing/2014/main" id="{71F43199-F98F-8B4E-BA37-E88719178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9819" y="1283714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>
                      <a:lumMod val="1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DevOps Guru</a:t>
              </a: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81C83EE3-96CD-BD48-BBBA-F1BF84895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9268455" y="625153"/>
              <a:ext cx="594360" cy="59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9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5682206" y="156331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3995" y="2290386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5805157" y="2739378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5" y="1553521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98444" y="1195189"/>
            <a:ext cx="7741839" cy="52564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67065" y="3463978"/>
            <a:ext cx="2470969" cy="2894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2" y="341189"/>
            <a:ext cx="10128055" cy="629667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300213" y="788789"/>
            <a:ext cx="2782099" cy="572802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7956" y="2006402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4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50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5085" y="3463977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1456147" y="2739378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9231" y="2280711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98150" y="2280596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2665865" y="2739378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4112053" y="1448514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Load Balancing (ELB)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32CB38C0-100B-9C4B-8CAD-B72AB38B50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84081" y="857951"/>
            <a:ext cx="591034" cy="59103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5671319" y="3470828"/>
            <a:ext cx="2470969" cy="28876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5517334" y="798578"/>
            <a:ext cx="2782099" cy="57182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2206" y="156095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4760" y="3478435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7002417" y="2739378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38102" y="2280711"/>
            <a:ext cx="469900" cy="4699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1799231" y="3767505"/>
            <a:ext cx="6008771" cy="129889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A75D39-7883-B24B-B716-152E7BEDCD59}"/>
              </a:ext>
            </a:extLst>
          </p:cNvPr>
          <p:cNvSpPr/>
          <p:nvPr/>
        </p:nvSpPr>
        <p:spPr>
          <a:xfrm>
            <a:off x="2755677" y="2167115"/>
            <a:ext cx="4145802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4508BC2E-883E-674A-81D2-C0B99E42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96" y="5159528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7">
            <a:extLst>
              <a:ext uri="{FF2B5EF4-FFF2-40B4-BE49-F238E27FC236}">
                <a16:creationId xmlns:a16="http://schemas.microsoft.com/office/drawing/2014/main" id="{0B1E2976-E1C1-154C-8C89-EA2AA300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16" y="5159528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563E295F-80AA-0E4D-8E1B-0A41E4C3B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3763" y="5739772"/>
            <a:ext cx="1334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PostgreSQL</a:t>
            </a:r>
            <a:b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(Secondary)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6822F736-96FE-3149-883A-33C460439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664" y="5739772"/>
            <a:ext cx="1334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PostgreSQL</a:t>
            </a:r>
            <a:b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(Primary)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F62E92-4F9A-324A-8D31-B9E40C8EAE03}"/>
              </a:ext>
            </a:extLst>
          </p:cNvPr>
          <p:cNvGrpSpPr/>
          <p:nvPr/>
        </p:nvGrpSpPr>
        <p:grpSpPr>
          <a:xfrm>
            <a:off x="2023922" y="3945241"/>
            <a:ext cx="1433722" cy="961195"/>
            <a:chOff x="2023922" y="3945241"/>
            <a:chExt cx="1433722" cy="96119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3A7CEB2-7515-104B-A313-63BC9587BB83}"/>
                </a:ext>
              </a:extLst>
            </p:cNvPr>
            <p:cNvSpPr txBox="1"/>
            <p:nvPr/>
          </p:nvSpPr>
          <p:spPr>
            <a:xfrm>
              <a:off x="2042269" y="4614631"/>
              <a:ext cx="1415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ChainLink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2ACB1BF-18D1-9740-99F8-40FAE5AC1EC8}"/>
                </a:ext>
              </a:extLst>
            </p:cNvPr>
            <p:cNvSpPr/>
            <p:nvPr/>
          </p:nvSpPr>
          <p:spPr>
            <a:xfrm>
              <a:off x="2023922" y="3945241"/>
              <a:ext cx="1433722" cy="961195"/>
            </a:xfrm>
            <a:prstGeom prst="rect">
              <a:avLst/>
            </a:prstGeom>
            <a:noFill/>
            <a:ln w="127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Graphic 101">
              <a:extLst>
                <a:ext uri="{FF2B5EF4-FFF2-40B4-BE49-F238E27FC236}">
                  <a16:creationId xmlns:a16="http://schemas.microsoft.com/office/drawing/2014/main" id="{6C4D25F0-B6E7-8B45-A849-276AA10E67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736" y="395501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Graphic 32">
              <a:extLst>
                <a:ext uri="{FF2B5EF4-FFF2-40B4-BE49-F238E27FC236}">
                  <a16:creationId xmlns:a16="http://schemas.microsoft.com/office/drawing/2014/main" id="{885DF78C-E70E-684D-BE4B-588E49F0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2480225" y="417354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6A91D2E-744D-EB4D-B059-D764B7BEF424}"/>
              </a:ext>
            </a:extLst>
          </p:cNvPr>
          <p:cNvGrpSpPr/>
          <p:nvPr/>
        </p:nvGrpSpPr>
        <p:grpSpPr>
          <a:xfrm>
            <a:off x="6103535" y="3953452"/>
            <a:ext cx="1433722" cy="961195"/>
            <a:chOff x="2023922" y="3945241"/>
            <a:chExt cx="1433722" cy="96119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A134A9-2023-7F42-BAB7-F5ABD71E8B72}"/>
                </a:ext>
              </a:extLst>
            </p:cNvPr>
            <p:cNvSpPr txBox="1"/>
            <p:nvPr/>
          </p:nvSpPr>
          <p:spPr>
            <a:xfrm>
              <a:off x="2042269" y="4614631"/>
              <a:ext cx="1415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ChainLink Node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65F1DC0-7942-9441-AFE3-496825B6E1A4}"/>
                </a:ext>
              </a:extLst>
            </p:cNvPr>
            <p:cNvSpPr/>
            <p:nvPr/>
          </p:nvSpPr>
          <p:spPr>
            <a:xfrm>
              <a:off x="2023922" y="3945241"/>
              <a:ext cx="1433722" cy="961195"/>
            </a:xfrm>
            <a:prstGeom prst="rect">
              <a:avLst/>
            </a:prstGeom>
            <a:noFill/>
            <a:ln w="127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7" name="Graphic 101">
              <a:extLst>
                <a:ext uri="{FF2B5EF4-FFF2-40B4-BE49-F238E27FC236}">
                  <a16:creationId xmlns:a16="http://schemas.microsoft.com/office/drawing/2014/main" id="{2BCB65E8-2994-294C-B201-2ED96184D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736" y="395501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Graphic 32">
              <a:extLst>
                <a:ext uri="{FF2B5EF4-FFF2-40B4-BE49-F238E27FC236}">
                  <a16:creationId xmlns:a16="http://schemas.microsoft.com/office/drawing/2014/main" id="{4E53AA3B-C5F3-274B-AF82-4251E595F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2480225" y="417354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Graphic 97">
            <a:extLst>
              <a:ext uri="{FF2B5EF4-FFF2-40B4-BE49-F238E27FC236}">
                <a16:creationId xmlns:a16="http://schemas.microsoft.com/office/drawing/2014/main" id="{843554B5-9E7B-2E4C-BC92-544D1CE5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1" y="34118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EF2531CE-1606-DF42-8636-981E2BD8FB01}"/>
              </a:ext>
            </a:extLst>
          </p:cNvPr>
          <p:cNvGrpSpPr/>
          <p:nvPr/>
        </p:nvGrpSpPr>
        <p:grpSpPr>
          <a:xfrm>
            <a:off x="8509819" y="625153"/>
            <a:ext cx="2324739" cy="5979889"/>
            <a:chOff x="8509819" y="625153"/>
            <a:chExt cx="2324739" cy="5979889"/>
          </a:xfrm>
        </p:grpSpPr>
        <p:sp>
          <p:nvSpPr>
            <p:cNvPr id="73" name="TextBox 11">
              <a:extLst>
                <a:ext uri="{FF2B5EF4-FFF2-40B4-BE49-F238E27FC236}">
                  <a16:creationId xmlns:a16="http://schemas.microsoft.com/office/drawing/2014/main" id="{CD8916E2-7285-3547-8DAF-0183DE037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2208" y="315677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Systems Manager</a:t>
              </a:r>
            </a:p>
          </p:txBody>
        </p:sp>
        <p:pic>
          <p:nvPicPr>
            <p:cNvPr id="75" name="Graphic 20">
              <a:extLst>
                <a:ext uri="{FF2B5EF4-FFF2-40B4-BE49-F238E27FC236}">
                  <a16:creationId xmlns:a16="http://schemas.microsoft.com/office/drawing/2014/main" id="{02F59AE1-A02A-4F48-8AD3-06A62ECA1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0728" y="4387241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Box 12">
              <a:extLst>
                <a:ext uri="{FF2B5EF4-FFF2-40B4-BE49-F238E27FC236}">
                  <a16:creationId xmlns:a16="http://schemas.microsoft.com/office/drawing/2014/main" id="{263CFB61-5709-7F45-BAB6-56D4BFCD8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9936" y="5043736"/>
              <a:ext cx="13340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Certificate</a:t>
              </a:r>
              <a:b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Manager (ACM)</a:t>
              </a:r>
            </a:p>
          </p:txBody>
        </p:sp>
        <p:pic>
          <p:nvPicPr>
            <p:cNvPr id="87" name="Graphic 7">
              <a:extLst>
                <a:ext uri="{FF2B5EF4-FFF2-40B4-BE49-F238E27FC236}">
                  <a16:creationId xmlns:a16="http://schemas.microsoft.com/office/drawing/2014/main" id="{796BAAC8-9827-4749-ABDF-E0D8486B5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388" y="5527209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9">
              <a:extLst>
                <a:ext uri="{FF2B5EF4-FFF2-40B4-BE49-F238E27FC236}">
                  <a16:creationId xmlns:a16="http://schemas.microsoft.com/office/drawing/2014/main" id="{8AFF2BF4-69D3-734D-8B3D-F52D5763D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6176" y="6143377"/>
              <a:ext cx="17925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Key Management Service (AWS KMS)</a:t>
              </a:r>
            </a:p>
          </p:txBody>
        </p:sp>
        <p:pic>
          <p:nvPicPr>
            <p:cNvPr id="91" name="Graphic 17">
              <a:extLst>
                <a:ext uri="{FF2B5EF4-FFF2-40B4-BE49-F238E27FC236}">
                  <a16:creationId xmlns:a16="http://schemas.microsoft.com/office/drawing/2014/main" id="{803D1443-512C-3044-8EE3-A73937862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674" y="1591205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9">
              <a:extLst>
                <a:ext uri="{FF2B5EF4-FFF2-40B4-BE49-F238E27FC236}">
                  <a16:creationId xmlns:a16="http://schemas.microsoft.com/office/drawing/2014/main" id="{4B2052F1-E26E-9E4D-8C9F-AA7CDB54F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1222" y="2238547"/>
              <a:ext cx="1625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pic>
          <p:nvPicPr>
            <p:cNvPr id="100" name="Graphic 15">
              <a:extLst>
                <a:ext uri="{FF2B5EF4-FFF2-40B4-BE49-F238E27FC236}">
                  <a16:creationId xmlns:a16="http://schemas.microsoft.com/office/drawing/2014/main" id="{7098D53D-2717-7D49-830F-FCC9AC103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674" y="2537354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0ED589-2940-5A40-AF40-49D71D345290}"/>
                </a:ext>
              </a:extLst>
            </p:cNvPr>
            <p:cNvSpPr txBox="1"/>
            <p:nvPr/>
          </p:nvSpPr>
          <p:spPr>
            <a:xfrm>
              <a:off x="8743257" y="4082923"/>
              <a:ext cx="1735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  <p:pic>
          <p:nvPicPr>
            <p:cNvPr id="102" name="Graphic 17">
              <a:extLst>
                <a:ext uri="{FF2B5EF4-FFF2-40B4-BE49-F238E27FC236}">
                  <a16:creationId xmlns:a16="http://schemas.microsoft.com/office/drawing/2014/main" id="{C40EF8DC-944F-3C43-8546-4462BB1069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270" y="3420943"/>
              <a:ext cx="59436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TextBox 9">
              <a:extLst>
                <a:ext uri="{FF2B5EF4-FFF2-40B4-BE49-F238E27FC236}">
                  <a16:creationId xmlns:a16="http://schemas.microsoft.com/office/drawing/2014/main" id="{5FE4F346-0DF0-A14E-99E1-17363797D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9819" y="1283714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DevOps Guru</a:t>
              </a:r>
            </a:p>
          </p:txBody>
        </p: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37B1F91B-08F0-6546-95DB-07AF41370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268455" y="625153"/>
              <a:ext cx="594360" cy="59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884379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43027</TotalTime>
  <Words>170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609</cp:revision>
  <cp:lastPrinted>2019-01-03T20:59:05Z</cp:lastPrinted>
  <dcterms:created xsi:type="dcterms:W3CDTF">2018-09-14T20:21:45Z</dcterms:created>
  <dcterms:modified xsi:type="dcterms:W3CDTF">2021-07-27T03:04:12Z</dcterms:modified>
</cp:coreProperties>
</file>