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2404050" cy="432054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600" u="sng" kern="1200">
        <a:solidFill>
          <a:srgbClr val="000000"/>
        </a:solidFill>
        <a:latin typeface="Times New Roman" charset="0"/>
        <a:ea typeface="ヒラギノ明朝 ProN W3" charset="0"/>
        <a:cs typeface="ヒラギノ明朝 ProN W3" charset="0"/>
        <a:sym typeface="Times New Roman" charset="0"/>
      </a:defRPr>
    </a:lvl1pPr>
    <a:lvl2pPr marL="564733" algn="l" rtl="0" fontAlgn="base">
      <a:spcBef>
        <a:spcPct val="0"/>
      </a:spcBef>
      <a:spcAft>
        <a:spcPct val="0"/>
      </a:spcAft>
      <a:defRPr sz="2600" u="sng" kern="1200">
        <a:solidFill>
          <a:srgbClr val="000000"/>
        </a:solidFill>
        <a:latin typeface="Times New Roman" charset="0"/>
        <a:ea typeface="ヒラギノ明朝 ProN W3" charset="0"/>
        <a:cs typeface="ヒラギノ明朝 ProN W3" charset="0"/>
        <a:sym typeface="Times New Roman" charset="0"/>
      </a:defRPr>
    </a:lvl2pPr>
    <a:lvl3pPr marL="1129467" algn="l" rtl="0" fontAlgn="base">
      <a:spcBef>
        <a:spcPct val="0"/>
      </a:spcBef>
      <a:spcAft>
        <a:spcPct val="0"/>
      </a:spcAft>
      <a:defRPr sz="2600" u="sng" kern="1200">
        <a:solidFill>
          <a:srgbClr val="000000"/>
        </a:solidFill>
        <a:latin typeface="Times New Roman" charset="0"/>
        <a:ea typeface="ヒラギノ明朝 ProN W3" charset="0"/>
        <a:cs typeface="ヒラギノ明朝 ProN W3" charset="0"/>
        <a:sym typeface="Times New Roman" charset="0"/>
      </a:defRPr>
    </a:lvl3pPr>
    <a:lvl4pPr marL="1694200" algn="l" rtl="0" fontAlgn="base">
      <a:spcBef>
        <a:spcPct val="0"/>
      </a:spcBef>
      <a:spcAft>
        <a:spcPct val="0"/>
      </a:spcAft>
      <a:defRPr sz="2600" u="sng" kern="1200">
        <a:solidFill>
          <a:srgbClr val="000000"/>
        </a:solidFill>
        <a:latin typeface="Times New Roman" charset="0"/>
        <a:ea typeface="ヒラギノ明朝 ProN W3" charset="0"/>
        <a:cs typeface="ヒラギノ明朝 ProN W3" charset="0"/>
        <a:sym typeface="Times New Roman" charset="0"/>
      </a:defRPr>
    </a:lvl4pPr>
    <a:lvl5pPr marL="2258934" algn="l" rtl="0" fontAlgn="base">
      <a:spcBef>
        <a:spcPct val="0"/>
      </a:spcBef>
      <a:spcAft>
        <a:spcPct val="0"/>
      </a:spcAft>
      <a:defRPr sz="2600" u="sng" kern="1200">
        <a:solidFill>
          <a:srgbClr val="000000"/>
        </a:solidFill>
        <a:latin typeface="Times New Roman" charset="0"/>
        <a:ea typeface="ヒラギノ明朝 ProN W3" charset="0"/>
        <a:cs typeface="ヒラギノ明朝 ProN W3" charset="0"/>
        <a:sym typeface="Times New Roman" charset="0"/>
      </a:defRPr>
    </a:lvl5pPr>
    <a:lvl6pPr marL="2823667" algn="l" defTabSz="1129467" rtl="0" eaLnBrk="1" latinLnBrk="0" hangingPunct="1">
      <a:defRPr sz="2600" u="sng" kern="1200">
        <a:solidFill>
          <a:srgbClr val="000000"/>
        </a:solidFill>
        <a:latin typeface="Times New Roman" charset="0"/>
        <a:ea typeface="ヒラギノ明朝 ProN W3" charset="0"/>
        <a:cs typeface="ヒラギノ明朝 ProN W3" charset="0"/>
        <a:sym typeface="Times New Roman" charset="0"/>
      </a:defRPr>
    </a:lvl6pPr>
    <a:lvl7pPr marL="3388401" algn="l" defTabSz="1129467" rtl="0" eaLnBrk="1" latinLnBrk="0" hangingPunct="1">
      <a:defRPr sz="2600" u="sng" kern="1200">
        <a:solidFill>
          <a:srgbClr val="000000"/>
        </a:solidFill>
        <a:latin typeface="Times New Roman" charset="0"/>
        <a:ea typeface="ヒラギノ明朝 ProN W3" charset="0"/>
        <a:cs typeface="ヒラギノ明朝 ProN W3" charset="0"/>
        <a:sym typeface="Times New Roman" charset="0"/>
      </a:defRPr>
    </a:lvl7pPr>
    <a:lvl8pPr marL="3953134" algn="l" defTabSz="1129467" rtl="0" eaLnBrk="1" latinLnBrk="0" hangingPunct="1">
      <a:defRPr sz="2600" u="sng" kern="1200">
        <a:solidFill>
          <a:srgbClr val="000000"/>
        </a:solidFill>
        <a:latin typeface="Times New Roman" charset="0"/>
        <a:ea typeface="ヒラギノ明朝 ProN W3" charset="0"/>
        <a:cs typeface="ヒラギノ明朝 ProN W3" charset="0"/>
        <a:sym typeface="Times New Roman" charset="0"/>
      </a:defRPr>
    </a:lvl8pPr>
    <a:lvl9pPr marL="4517868" algn="l" defTabSz="1129467" rtl="0" eaLnBrk="1" latinLnBrk="0" hangingPunct="1">
      <a:defRPr sz="2600" u="sng" kern="1200">
        <a:solidFill>
          <a:srgbClr val="000000"/>
        </a:solidFill>
        <a:latin typeface="Times New Roman" charset="0"/>
        <a:ea typeface="ヒラギノ明朝 ProN W3" charset="0"/>
        <a:cs typeface="ヒラギノ明朝 ProN W3" charset="0"/>
        <a:sym typeface="Times New Roman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33" d="100"/>
          <a:sy n="33" d="100"/>
        </p:scale>
        <p:origin x="-1974" y="3552"/>
      </p:cViewPr>
      <p:guideLst>
        <p:guide orient="horz" pos="13608"/>
        <p:guide pos="10206"/>
      </p:guideLst>
    </p:cSldViewPr>
  </p:slideViewPr>
  <p:notesTextViewPr>
    <p:cViewPr>
      <p:scale>
        <a:sx n="1" d="1"/>
        <a:sy n="1" d="1"/>
      </p:scale>
      <p:origin x="0" y="144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143125" y="685800"/>
            <a:ext cx="25717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4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928190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500" kern="1200">
        <a:solidFill>
          <a:schemeClr val="tx1"/>
        </a:solidFill>
        <a:latin typeface="Times New Roman" charset="0"/>
        <a:ea typeface="+mn-ea"/>
        <a:cs typeface="+mn-cs"/>
      </a:defRPr>
    </a:lvl1pPr>
    <a:lvl2pPr marL="564733" algn="l" rtl="0" fontAlgn="base">
      <a:spcBef>
        <a:spcPct val="0"/>
      </a:spcBef>
      <a:spcAft>
        <a:spcPct val="0"/>
      </a:spcAft>
      <a:defRPr sz="1500" kern="1200">
        <a:solidFill>
          <a:schemeClr val="tx1"/>
        </a:solidFill>
        <a:latin typeface="Times New Roman" charset="0"/>
        <a:ea typeface="+mn-ea"/>
        <a:cs typeface="+mn-cs"/>
      </a:defRPr>
    </a:lvl2pPr>
    <a:lvl3pPr marL="1129467" algn="l" rtl="0" fontAlgn="base">
      <a:spcBef>
        <a:spcPct val="0"/>
      </a:spcBef>
      <a:spcAft>
        <a:spcPct val="0"/>
      </a:spcAft>
      <a:defRPr sz="15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694200" algn="l" rtl="0" fontAlgn="base">
      <a:spcBef>
        <a:spcPct val="0"/>
      </a:spcBef>
      <a:spcAft>
        <a:spcPct val="0"/>
      </a:spcAft>
      <a:defRPr sz="1500" kern="1200">
        <a:solidFill>
          <a:schemeClr val="tx1"/>
        </a:solidFill>
        <a:latin typeface="Times New Roman" charset="0"/>
        <a:ea typeface="+mn-ea"/>
        <a:cs typeface="+mn-cs"/>
      </a:defRPr>
    </a:lvl4pPr>
    <a:lvl5pPr marL="2258934" algn="l" rtl="0" fontAlgn="base">
      <a:spcBef>
        <a:spcPct val="0"/>
      </a:spcBef>
      <a:spcAft>
        <a:spcPct val="0"/>
      </a:spcAft>
      <a:defRPr sz="15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823667" algn="l" defTabSz="1129467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3388401" algn="l" defTabSz="1129467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3953134" algn="l" defTabSz="1129467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4517868" algn="l" defTabSz="1129467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143125" y="685800"/>
            <a:ext cx="257175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/>
          <a:lstStyle/>
          <a:p>
            <a:pPr marL="39688" algn="ctr">
              <a:spcBef>
                <a:spcPts val="475"/>
              </a:spcBef>
            </a:pPr>
            <a:r>
              <a:rPr lang="en-US" sz="1400" u="sng" dirty="0" err="1">
                <a:solidFill>
                  <a:srgbClr val="3333CC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rPr>
              <a:t>Em</a:t>
            </a:r>
            <a:r>
              <a:rPr lang="en-US" sz="1400" u="sng" dirty="0">
                <a:solidFill>
                  <a:srgbClr val="3333CC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rPr>
              <a:t> tempo</a:t>
            </a:r>
            <a:r>
              <a:rPr lang="en-US" sz="1400" dirty="0">
                <a:solidFill>
                  <a:srgbClr val="3333CC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rPr>
              <a:t>: </a:t>
            </a:r>
          </a:p>
          <a:p>
            <a:pPr marL="39688" algn="ctr">
              <a:spcBef>
                <a:spcPts val="475"/>
              </a:spcBef>
            </a:pPr>
            <a:r>
              <a:rPr lang="en-US" sz="1400" dirty="0">
                <a:solidFill>
                  <a:srgbClr val="3333CC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rPr>
              <a:t>As cores das </a:t>
            </a:r>
            <a:r>
              <a:rPr lang="en-US" sz="1400" u="sng" dirty="0">
                <a:solidFill>
                  <a:srgbClr val="3333CC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rPr>
              <a:t>TARJAS</a:t>
            </a:r>
            <a:r>
              <a:rPr lang="en-US" sz="1400" dirty="0">
                <a:solidFill>
                  <a:srgbClr val="3333CC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rPr>
              <a:t> (</a:t>
            </a:r>
            <a:r>
              <a:rPr lang="en-US" sz="1400" dirty="0" err="1">
                <a:solidFill>
                  <a:srgbClr val="3333CC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rPr>
              <a:t>onde</a:t>
            </a:r>
            <a:r>
              <a:rPr lang="en-US" sz="1400" dirty="0">
                <a:solidFill>
                  <a:srgbClr val="3333CC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rPr>
              <a:t> </a:t>
            </a:r>
            <a:r>
              <a:rPr lang="en-US" sz="1400" dirty="0" err="1">
                <a:solidFill>
                  <a:srgbClr val="3333CC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rPr>
              <a:t>aparece</a:t>
            </a:r>
            <a:r>
              <a:rPr lang="en-US" sz="1400" dirty="0">
                <a:solidFill>
                  <a:srgbClr val="3333CC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rPr>
              <a:t> o </a:t>
            </a:r>
            <a:r>
              <a:rPr lang="en-US" sz="1400" dirty="0" err="1">
                <a:solidFill>
                  <a:srgbClr val="3333CC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rPr>
              <a:t>cabeçalho</a:t>
            </a:r>
            <a:r>
              <a:rPr lang="en-US" sz="1400" dirty="0">
                <a:solidFill>
                  <a:srgbClr val="3333CC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rPr>
              <a:t> </a:t>
            </a:r>
            <a:r>
              <a:rPr lang="en-US" sz="1400" dirty="0" err="1">
                <a:solidFill>
                  <a:srgbClr val="3333CC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rPr>
              <a:t>na</a:t>
            </a:r>
            <a:r>
              <a:rPr lang="en-US" sz="1400" dirty="0">
                <a:solidFill>
                  <a:srgbClr val="3333CC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rPr>
              <a:t> UNICAP e o </a:t>
            </a:r>
            <a:r>
              <a:rPr lang="en-US" sz="1400" dirty="0" err="1">
                <a:solidFill>
                  <a:srgbClr val="3333CC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rPr>
              <a:t>título</a:t>
            </a:r>
            <a:r>
              <a:rPr lang="en-US" sz="1400" dirty="0">
                <a:solidFill>
                  <a:srgbClr val="3333CC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rPr>
              <a:t> do </a:t>
            </a:r>
            <a:r>
              <a:rPr lang="en-US" sz="1400" dirty="0" err="1">
                <a:solidFill>
                  <a:srgbClr val="3333CC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rPr>
              <a:t>projeto</a:t>
            </a:r>
            <a:r>
              <a:rPr lang="en-US" sz="1400" dirty="0">
                <a:solidFill>
                  <a:srgbClr val="3333CC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rPr>
              <a:t>), </a:t>
            </a:r>
            <a:r>
              <a:rPr lang="en-US" sz="1400" u="sng" dirty="0">
                <a:solidFill>
                  <a:srgbClr val="3333CC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rPr>
              <a:t>TÍTULO DO TRABALHO</a:t>
            </a:r>
            <a:r>
              <a:rPr lang="en-US" sz="1400" dirty="0">
                <a:solidFill>
                  <a:srgbClr val="3333CC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rPr>
              <a:t>  e</a:t>
            </a:r>
          </a:p>
          <a:p>
            <a:pPr marL="39688" algn="ctr">
              <a:spcBef>
                <a:spcPts val="475"/>
              </a:spcBef>
            </a:pPr>
            <a:r>
              <a:rPr lang="en-US" sz="1400" u="sng" dirty="0">
                <a:solidFill>
                  <a:srgbClr val="3333CC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rPr>
              <a:t>LOGOMARCA</a:t>
            </a:r>
            <a:r>
              <a:rPr lang="en-US" sz="1400" dirty="0">
                <a:solidFill>
                  <a:srgbClr val="3333CC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rPr>
              <a:t> da </a:t>
            </a:r>
            <a:r>
              <a:rPr lang="en-US" sz="1400" dirty="0" err="1">
                <a:solidFill>
                  <a:srgbClr val="3333CC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rPr>
              <a:t>Iniciação</a:t>
            </a:r>
            <a:r>
              <a:rPr lang="en-US" sz="1400" dirty="0">
                <a:solidFill>
                  <a:srgbClr val="3333CC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rPr>
              <a:t> (</a:t>
            </a:r>
            <a:r>
              <a:rPr lang="en-US" sz="1400" dirty="0" err="1">
                <a:solidFill>
                  <a:srgbClr val="3333CC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rPr>
              <a:t>pomba</a:t>
            </a:r>
            <a:r>
              <a:rPr lang="en-US" sz="1400" dirty="0">
                <a:solidFill>
                  <a:srgbClr val="3333CC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rPr>
              <a:t>, </a:t>
            </a:r>
            <a:r>
              <a:rPr lang="en-US" sz="1400" dirty="0" err="1">
                <a:solidFill>
                  <a:srgbClr val="3333CC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rPr>
              <a:t>ano</a:t>
            </a:r>
            <a:r>
              <a:rPr lang="en-US" sz="1400" dirty="0">
                <a:solidFill>
                  <a:srgbClr val="3333CC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rPr>
              <a:t> 2003 e </a:t>
            </a:r>
            <a:r>
              <a:rPr lang="en-US" sz="1400" dirty="0" err="1">
                <a:solidFill>
                  <a:srgbClr val="3333CC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rPr>
              <a:t>traço</a:t>
            </a:r>
            <a:r>
              <a:rPr lang="en-US" sz="1400" dirty="0">
                <a:solidFill>
                  <a:srgbClr val="3333CC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rPr>
              <a:t> </a:t>
            </a:r>
            <a:r>
              <a:rPr lang="en-US" sz="1400" dirty="0" err="1">
                <a:solidFill>
                  <a:srgbClr val="3333CC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rPr>
              <a:t>abaixo</a:t>
            </a:r>
            <a:r>
              <a:rPr lang="en-US" sz="1400" dirty="0">
                <a:solidFill>
                  <a:srgbClr val="3333CC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rPr>
              <a:t> da </a:t>
            </a:r>
            <a:r>
              <a:rPr lang="en-US" sz="1400" dirty="0" err="1">
                <a:solidFill>
                  <a:srgbClr val="3333CC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rPr>
              <a:t>pomba</a:t>
            </a:r>
            <a:r>
              <a:rPr lang="en-US" sz="1400" dirty="0">
                <a:solidFill>
                  <a:srgbClr val="3333CC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rPr>
              <a:t>) </a:t>
            </a:r>
            <a:r>
              <a:rPr lang="en-US" sz="1400" dirty="0" err="1">
                <a:solidFill>
                  <a:srgbClr val="3333CC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rPr>
              <a:t>devem</a:t>
            </a:r>
            <a:r>
              <a:rPr lang="en-US" sz="1400" dirty="0">
                <a:solidFill>
                  <a:srgbClr val="3333CC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rPr>
              <a:t> </a:t>
            </a:r>
            <a:r>
              <a:rPr lang="en-US" sz="1400" dirty="0" err="1">
                <a:solidFill>
                  <a:srgbClr val="3333CC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rPr>
              <a:t>ser</a:t>
            </a:r>
            <a:r>
              <a:rPr lang="en-US" sz="1400" dirty="0">
                <a:solidFill>
                  <a:srgbClr val="3333CC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rPr>
              <a:t> as </a:t>
            </a:r>
            <a:r>
              <a:rPr lang="en-US" sz="1400" dirty="0" err="1">
                <a:solidFill>
                  <a:srgbClr val="3333CC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rPr>
              <a:t>mesmas</a:t>
            </a:r>
            <a:r>
              <a:rPr lang="en-US" sz="1400" dirty="0">
                <a:solidFill>
                  <a:srgbClr val="3333CC"/>
                </a:solidFill>
                <a:latin typeface="Times New Roman Bold" charset="0"/>
                <a:ea typeface="Times New Roman Bold" charset="0"/>
                <a:cs typeface="Times New Roman Bold" charset="0"/>
                <a:sym typeface="Times New Roman Bold" charset="0"/>
              </a:rPr>
              <a:t>,</a:t>
            </a:r>
            <a:r>
              <a:rPr lang="en-US" sz="1400" b="1" dirty="0">
                <a:solidFill>
                  <a:srgbClr val="3333CC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 </a:t>
            </a:r>
            <a:r>
              <a:rPr lang="en-US" sz="1400" b="1" dirty="0" err="1">
                <a:solidFill>
                  <a:srgbClr val="3333CC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ficando</a:t>
            </a:r>
            <a:r>
              <a:rPr lang="en-US" sz="1400" b="1" dirty="0">
                <a:solidFill>
                  <a:srgbClr val="3333CC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 a </a:t>
            </a:r>
            <a:r>
              <a:rPr lang="en-US" sz="1400" b="1" dirty="0" err="1">
                <a:solidFill>
                  <a:srgbClr val="3333CC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critério</a:t>
            </a:r>
            <a:r>
              <a:rPr lang="en-US" sz="1400" b="1" dirty="0">
                <a:solidFill>
                  <a:srgbClr val="3333CC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 do </a:t>
            </a:r>
            <a:r>
              <a:rPr lang="en-US" sz="1400" b="1" dirty="0" err="1">
                <a:solidFill>
                  <a:srgbClr val="3333CC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autor</a:t>
            </a:r>
            <a:r>
              <a:rPr lang="en-US" sz="1400" b="1" dirty="0">
                <a:solidFill>
                  <a:srgbClr val="3333CC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0917" y="13422630"/>
            <a:ext cx="27542218" cy="926020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59792" y="24483060"/>
            <a:ext cx="22684468" cy="11041380"/>
          </a:xfrm>
        </p:spPr>
        <p:txBody>
          <a:bodyPr/>
          <a:lstStyle>
            <a:lvl1pPr marL="0" indent="0" algn="ctr">
              <a:buNone/>
              <a:defRPr/>
            </a:lvl1pPr>
            <a:lvl2pPr marL="564733" indent="0" algn="ctr">
              <a:buNone/>
              <a:defRPr/>
            </a:lvl2pPr>
            <a:lvl3pPr marL="1129467" indent="0" algn="ctr">
              <a:buNone/>
              <a:defRPr/>
            </a:lvl3pPr>
            <a:lvl4pPr marL="1694200" indent="0" algn="ctr">
              <a:buNone/>
              <a:defRPr/>
            </a:lvl4pPr>
            <a:lvl5pPr marL="2258934" indent="0" algn="ctr">
              <a:buNone/>
              <a:defRPr/>
            </a:lvl5pPr>
            <a:lvl6pPr marL="2823667" indent="0" algn="ctr">
              <a:buNone/>
              <a:defRPr/>
            </a:lvl6pPr>
            <a:lvl7pPr marL="3388401" indent="0" algn="ctr">
              <a:buNone/>
              <a:defRPr/>
            </a:lvl7pPr>
            <a:lvl8pPr marL="3953134" indent="0" algn="ctr">
              <a:buNone/>
              <a:defRPr/>
            </a:lvl8pPr>
            <a:lvl9pPr marL="4517868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644E415-97FE-464A-932B-4A088ED63F6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116766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C471C07-C6E6-4536-988D-3B1812D9A0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558606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088600" y="2404111"/>
            <a:ext cx="6884535" cy="4080129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30918" y="2404111"/>
            <a:ext cx="20461740" cy="408012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00066E6-F9AE-49B5-8824-50A746F2315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12213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D0BE65A-77AC-49D4-950E-F973E74CFAC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25500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9504" y="27763470"/>
            <a:ext cx="27544260" cy="8582026"/>
          </a:xfrm>
        </p:spPr>
        <p:txBody>
          <a:bodyPr anchor="t"/>
          <a:lstStyle>
            <a:lvl1pPr algn="l">
              <a:defRPr sz="49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59504" y="18312766"/>
            <a:ext cx="27544260" cy="9450704"/>
          </a:xfrm>
        </p:spPr>
        <p:txBody>
          <a:bodyPr anchor="b"/>
          <a:lstStyle>
            <a:lvl1pPr marL="0" indent="0">
              <a:buNone/>
              <a:defRPr sz="2500"/>
            </a:lvl1pPr>
            <a:lvl2pPr marL="564733" indent="0">
              <a:buNone/>
              <a:defRPr sz="2200"/>
            </a:lvl2pPr>
            <a:lvl3pPr marL="1129467" indent="0">
              <a:buNone/>
              <a:defRPr sz="2000"/>
            </a:lvl3pPr>
            <a:lvl4pPr marL="1694200" indent="0">
              <a:buNone/>
              <a:defRPr sz="1700"/>
            </a:lvl4pPr>
            <a:lvl5pPr marL="2258934" indent="0">
              <a:buNone/>
              <a:defRPr sz="1700"/>
            </a:lvl5pPr>
            <a:lvl6pPr marL="2823667" indent="0">
              <a:buNone/>
              <a:defRPr sz="1700"/>
            </a:lvl6pPr>
            <a:lvl7pPr marL="3388401" indent="0">
              <a:buNone/>
              <a:defRPr sz="1700"/>
            </a:lvl7pPr>
            <a:lvl8pPr marL="3953134" indent="0">
              <a:buNone/>
              <a:defRPr sz="1700"/>
            </a:lvl8pPr>
            <a:lvl9pPr marL="4517868" indent="0">
              <a:buNone/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8605F26-46A2-40D4-8C30-62344A0B93E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67491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30917" y="12485371"/>
            <a:ext cx="13673137" cy="30720030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99997" y="12485371"/>
            <a:ext cx="13673138" cy="30720030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AFC0EBC-1D24-4E3D-9235-B707523B1B0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708950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0611" y="1729740"/>
            <a:ext cx="29162829" cy="72009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0611" y="9671686"/>
            <a:ext cx="14316075" cy="4030980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64733" indent="0">
              <a:buNone/>
              <a:defRPr sz="2500" b="1"/>
            </a:lvl2pPr>
            <a:lvl3pPr marL="1129467" indent="0">
              <a:buNone/>
              <a:defRPr sz="2200" b="1"/>
            </a:lvl3pPr>
            <a:lvl4pPr marL="1694200" indent="0">
              <a:buNone/>
              <a:defRPr sz="2000" b="1"/>
            </a:lvl4pPr>
            <a:lvl5pPr marL="2258934" indent="0">
              <a:buNone/>
              <a:defRPr sz="2000" b="1"/>
            </a:lvl5pPr>
            <a:lvl6pPr marL="2823667" indent="0">
              <a:buNone/>
              <a:defRPr sz="2000" b="1"/>
            </a:lvl6pPr>
            <a:lvl7pPr marL="3388401" indent="0">
              <a:buNone/>
              <a:defRPr sz="2000" b="1"/>
            </a:lvl7pPr>
            <a:lvl8pPr marL="3953134" indent="0">
              <a:buNone/>
              <a:defRPr sz="2000" b="1"/>
            </a:lvl8pPr>
            <a:lvl9pPr marL="4517868" indent="0">
              <a:buNone/>
              <a:defRPr sz="2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0611" y="13702666"/>
            <a:ext cx="14316075" cy="24892634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61242" y="9671686"/>
            <a:ext cx="14322198" cy="4030980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64733" indent="0">
              <a:buNone/>
              <a:defRPr sz="2500" b="1"/>
            </a:lvl2pPr>
            <a:lvl3pPr marL="1129467" indent="0">
              <a:buNone/>
              <a:defRPr sz="2200" b="1"/>
            </a:lvl3pPr>
            <a:lvl4pPr marL="1694200" indent="0">
              <a:buNone/>
              <a:defRPr sz="2000" b="1"/>
            </a:lvl4pPr>
            <a:lvl5pPr marL="2258934" indent="0">
              <a:buNone/>
              <a:defRPr sz="2000" b="1"/>
            </a:lvl5pPr>
            <a:lvl6pPr marL="2823667" indent="0">
              <a:buNone/>
              <a:defRPr sz="2000" b="1"/>
            </a:lvl6pPr>
            <a:lvl7pPr marL="3388401" indent="0">
              <a:buNone/>
              <a:defRPr sz="2000" b="1"/>
            </a:lvl7pPr>
            <a:lvl8pPr marL="3953134" indent="0">
              <a:buNone/>
              <a:defRPr sz="2000" b="1"/>
            </a:lvl8pPr>
            <a:lvl9pPr marL="4517868" indent="0">
              <a:buNone/>
              <a:defRPr sz="2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61242" y="13702666"/>
            <a:ext cx="14322198" cy="24892634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CD02AF8-7ABB-4178-9C47-760EAE61D6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0175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5D22D38-5D64-477A-BE42-AF713A332F1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86623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4CB8F90-3E15-4AC2-A82B-02940CDE0BD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81181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0611" y="1720216"/>
            <a:ext cx="10660517" cy="7320914"/>
          </a:xfrm>
        </p:spPr>
        <p:txBody>
          <a:bodyPr anchor="b"/>
          <a:lstStyle>
            <a:lvl1pPr algn="l">
              <a:defRPr sz="25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68931" y="1720216"/>
            <a:ext cx="18114508" cy="36875084"/>
          </a:xfrm>
        </p:spPr>
        <p:txBody>
          <a:bodyPr/>
          <a:lstStyle>
            <a:lvl1pPr>
              <a:defRPr sz="4000"/>
            </a:lvl1pPr>
            <a:lvl2pPr>
              <a:defRPr sz="3500"/>
            </a:lvl2pPr>
            <a:lvl3pPr>
              <a:defRPr sz="30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20611" y="9041131"/>
            <a:ext cx="10660517" cy="29554170"/>
          </a:xfrm>
        </p:spPr>
        <p:txBody>
          <a:bodyPr/>
          <a:lstStyle>
            <a:lvl1pPr marL="0" indent="0">
              <a:buNone/>
              <a:defRPr sz="1700"/>
            </a:lvl1pPr>
            <a:lvl2pPr marL="564733" indent="0">
              <a:buNone/>
              <a:defRPr sz="1500"/>
            </a:lvl2pPr>
            <a:lvl3pPr marL="1129467" indent="0">
              <a:buNone/>
              <a:defRPr sz="1200"/>
            </a:lvl3pPr>
            <a:lvl4pPr marL="1694200" indent="0">
              <a:buNone/>
              <a:defRPr sz="1100"/>
            </a:lvl4pPr>
            <a:lvl5pPr marL="2258934" indent="0">
              <a:buNone/>
              <a:defRPr sz="1100"/>
            </a:lvl5pPr>
            <a:lvl6pPr marL="2823667" indent="0">
              <a:buNone/>
              <a:defRPr sz="1100"/>
            </a:lvl6pPr>
            <a:lvl7pPr marL="3388401" indent="0">
              <a:buNone/>
              <a:defRPr sz="1100"/>
            </a:lvl7pPr>
            <a:lvl8pPr marL="3953134" indent="0">
              <a:buNone/>
              <a:defRPr sz="1100"/>
            </a:lvl8pPr>
            <a:lvl9pPr marL="4517868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C1F2C6C-54C4-43F7-8F32-30CE02AFE78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14136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1814" y="30243781"/>
            <a:ext cx="19441206" cy="3569970"/>
          </a:xfrm>
        </p:spPr>
        <p:txBody>
          <a:bodyPr anchor="b"/>
          <a:lstStyle>
            <a:lvl1pPr algn="l">
              <a:defRPr sz="25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351814" y="3861436"/>
            <a:ext cx="19441206" cy="25923240"/>
          </a:xfrm>
        </p:spPr>
        <p:txBody>
          <a:bodyPr/>
          <a:lstStyle>
            <a:lvl1pPr marL="0" indent="0">
              <a:buNone/>
              <a:defRPr sz="4000"/>
            </a:lvl1pPr>
            <a:lvl2pPr marL="564733" indent="0">
              <a:buNone/>
              <a:defRPr sz="3500"/>
            </a:lvl2pPr>
            <a:lvl3pPr marL="1129467" indent="0">
              <a:buNone/>
              <a:defRPr sz="3000"/>
            </a:lvl3pPr>
            <a:lvl4pPr marL="1694200" indent="0">
              <a:buNone/>
              <a:defRPr sz="2500"/>
            </a:lvl4pPr>
            <a:lvl5pPr marL="2258934" indent="0">
              <a:buNone/>
              <a:defRPr sz="2500"/>
            </a:lvl5pPr>
            <a:lvl6pPr marL="2823667" indent="0">
              <a:buNone/>
              <a:defRPr sz="2500"/>
            </a:lvl6pPr>
            <a:lvl7pPr marL="3388401" indent="0">
              <a:buNone/>
              <a:defRPr sz="2500"/>
            </a:lvl7pPr>
            <a:lvl8pPr marL="3953134" indent="0">
              <a:buNone/>
              <a:defRPr sz="2500"/>
            </a:lvl8pPr>
            <a:lvl9pPr marL="4517868" indent="0">
              <a:buNone/>
              <a:defRPr sz="25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51814" y="33813751"/>
            <a:ext cx="19441206" cy="5071110"/>
          </a:xfrm>
        </p:spPr>
        <p:txBody>
          <a:bodyPr/>
          <a:lstStyle>
            <a:lvl1pPr marL="0" indent="0">
              <a:buNone/>
              <a:defRPr sz="1700"/>
            </a:lvl1pPr>
            <a:lvl2pPr marL="564733" indent="0">
              <a:buNone/>
              <a:defRPr sz="1500"/>
            </a:lvl2pPr>
            <a:lvl3pPr marL="1129467" indent="0">
              <a:buNone/>
              <a:defRPr sz="1200"/>
            </a:lvl3pPr>
            <a:lvl4pPr marL="1694200" indent="0">
              <a:buNone/>
              <a:defRPr sz="1100"/>
            </a:lvl4pPr>
            <a:lvl5pPr marL="2258934" indent="0">
              <a:buNone/>
              <a:defRPr sz="1100"/>
            </a:lvl5pPr>
            <a:lvl6pPr marL="2823667" indent="0">
              <a:buNone/>
              <a:defRPr sz="1100"/>
            </a:lvl6pPr>
            <a:lvl7pPr marL="3388401" indent="0">
              <a:buNone/>
              <a:defRPr sz="1100"/>
            </a:lvl7pPr>
            <a:lvl8pPr marL="3953134" indent="0">
              <a:buNone/>
              <a:defRPr sz="1100"/>
            </a:lvl8pPr>
            <a:lvl9pPr marL="4517868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9655978-3698-4D21-8B89-F3F23B4337E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200161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430917" y="2404110"/>
            <a:ext cx="27542218" cy="10081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35306" tIns="235306" rIns="479936" bIns="23530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Times New Roman" charset="0"/>
              </a:rPr>
              <a:t>Click to edit Master title style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30917" y="12485371"/>
            <a:ext cx="27542218" cy="30720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35306" tIns="235306" rIns="479936" bIns="2353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Times New Roman" charset="0"/>
              </a:rPr>
              <a:t>Click to edit Master text styles</a:t>
            </a:r>
          </a:p>
          <a:p>
            <a:pPr lvl="1"/>
            <a:r>
              <a:rPr lang="en-US" smtClean="0">
                <a:sym typeface="Times New Roman" charset="0"/>
              </a:rPr>
              <a:t>Second level</a:t>
            </a:r>
          </a:p>
          <a:p>
            <a:pPr lvl="2"/>
            <a:r>
              <a:rPr lang="en-US" smtClean="0">
                <a:sym typeface="Times New Roman" charset="0"/>
              </a:rPr>
              <a:t>Third level</a:t>
            </a:r>
          </a:p>
          <a:p>
            <a:pPr lvl="3"/>
            <a:r>
              <a:rPr lang="en-US" smtClean="0">
                <a:sym typeface="Times New Roman" charset="0"/>
              </a:rPr>
              <a:t>Fourth level</a:t>
            </a:r>
          </a:p>
          <a:p>
            <a:pPr lvl="4"/>
            <a:r>
              <a:rPr lang="en-US" smtClean="0">
                <a:sym typeface="Times New Roman" charset="0"/>
              </a:rPr>
              <a:t>Fifth level</a:t>
            </a:r>
          </a:p>
        </p:txBody>
      </p:sp>
      <p:sp>
        <p:nvSpPr>
          <p:cNvPr id="1027" name="Text Box 3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25870581" y="39361110"/>
            <a:ext cx="1453243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112947" tIns="56473" rIns="112947" bIns="56473" numCol="1" anchor="t" anchorCtr="0" compatLnSpc="1">
            <a:prstTxWarp prst="textNoShape">
              <a:avLst/>
            </a:prstTxWarp>
          </a:bodyPr>
          <a:lstStyle>
            <a:lvl1pPr algn="ctr">
              <a:defRPr sz="7200" u="none">
                <a:solidFill>
                  <a:schemeClr val="tx1"/>
                </a:solidFill>
                <a:latin typeface="+mn-lt"/>
                <a:cs typeface="Times New Roman" charset="0"/>
              </a:defRPr>
            </a:lvl1pPr>
            <a:lvl2pPr>
              <a:defRPr sz="1500">
                <a:solidFill>
                  <a:schemeClr val="tx1"/>
                </a:solidFill>
                <a:latin typeface="+mn-lt"/>
              </a:defRPr>
            </a:lvl2pPr>
            <a:lvl3pPr>
              <a:defRPr sz="1500">
                <a:solidFill>
                  <a:schemeClr val="tx1"/>
                </a:solidFill>
                <a:latin typeface="+mn-lt"/>
              </a:defRPr>
            </a:lvl3pPr>
            <a:lvl4pPr>
              <a:defRPr sz="1500">
                <a:solidFill>
                  <a:schemeClr val="tx1"/>
                </a:solidFill>
                <a:latin typeface="+mn-lt"/>
              </a:defRPr>
            </a:lvl4pPr>
            <a:lvl5pPr>
              <a:defRPr sz="1500">
                <a:solidFill>
                  <a:schemeClr val="tx1"/>
                </a:solidFill>
                <a:latin typeface="+mn-lt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9pPr>
          </a:lstStyle>
          <a:p>
            <a:fld id="{3A6F6D4C-E8D3-46F3-93D5-A40A68DAC54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hf hdr="0" ftr="0" dt="0"/>
  <p:txStyles>
    <p:titleStyle>
      <a:lvl1pPr marL="7844" algn="ctr" rtl="0" fontAlgn="base">
        <a:spcBef>
          <a:spcPct val="0"/>
        </a:spcBef>
        <a:spcAft>
          <a:spcPct val="0"/>
        </a:spcAft>
        <a:defRPr sz="23100">
          <a:solidFill>
            <a:schemeClr val="tx1"/>
          </a:solidFill>
          <a:latin typeface="+mj-lt"/>
          <a:ea typeface="+mj-ea"/>
          <a:cs typeface="+mj-cs"/>
          <a:sym typeface="Times New Roman" charset="0"/>
        </a:defRPr>
      </a:lvl1pPr>
      <a:lvl2pPr marL="7844" algn="ctr" rtl="0" fontAlgn="base">
        <a:spcBef>
          <a:spcPct val="0"/>
        </a:spcBef>
        <a:spcAft>
          <a:spcPct val="0"/>
        </a:spcAft>
        <a:defRPr sz="23100">
          <a:solidFill>
            <a:schemeClr val="tx1"/>
          </a:solidFill>
          <a:latin typeface="Times New Roman" charset="0"/>
          <a:ea typeface="ヒラギノ明朝 ProN W3" charset="0"/>
          <a:cs typeface="ヒラギノ明朝 ProN W3" charset="0"/>
          <a:sym typeface="Times New Roman" charset="0"/>
        </a:defRPr>
      </a:lvl2pPr>
      <a:lvl3pPr marL="7844" algn="ctr" rtl="0" fontAlgn="base">
        <a:spcBef>
          <a:spcPct val="0"/>
        </a:spcBef>
        <a:spcAft>
          <a:spcPct val="0"/>
        </a:spcAft>
        <a:defRPr sz="23100">
          <a:solidFill>
            <a:schemeClr val="tx1"/>
          </a:solidFill>
          <a:latin typeface="Times New Roman" charset="0"/>
          <a:ea typeface="ヒラギノ明朝 ProN W3" charset="0"/>
          <a:cs typeface="ヒラギノ明朝 ProN W3" charset="0"/>
          <a:sym typeface="Times New Roman" charset="0"/>
        </a:defRPr>
      </a:lvl3pPr>
      <a:lvl4pPr marL="7844" algn="ctr" rtl="0" fontAlgn="base">
        <a:spcBef>
          <a:spcPct val="0"/>
        </a:spcBef>
        <a:spcAft>
          <a:spcPct val="0"/>
        </a:spcAft>
        <a:defRPr sz="23100">
          <a:solidFill>
            <a:schemeClr val="tx1"/>
          </a:solidFill>
          <a:latin typeface="Times New Roman" charset="0"/>
          <a:ea typeface="ヒラギノ明朝 ProN W3" charset="0"/>
          <a:cs typeface="ヒラギノ明朝 ProN W3" charset="0"/>
          <a:sym typeface="Times New Roman" charset="0"/>
        </a:defRPr>
      </a:lvl4pPr>
      <a:lvl5pPr marL="7844" algn="ctr" rtl="0" fontAlgn="base">
        <a:spcBef>
          <a:spcPct val="0"/>
        </a:spcBef>
        <a:spcAft>
          <a:spcPct val="0"/>
        </a:spcAft>
        <a:defRPr sz="23100">
          <a:solidFill>
            <a:schemeClr val="tx1"/>
          </a:solidFill>
          <a:latin typeface="Times New Roman" charset="0"/>
          <a:ea typeface="ヒラギノ明朝 ProN W3" charset="0"/>
          <a:cs typeface="ヒラギノ明朝 ProN W3" charset="0"/>
          <a:sym typeface="Times New Roman" charset="0"/>
        </a:defRPr>
      </a:lvl5pPr>
      <a:lvl6pPr marL="572577" algn="ctr" rtl="0" fontAlgn="base">
        <a:spcBef>
          <a:spcPct val="0"/>
        </a:spcBef>
        <a:spcAft>
          <a:spcPct val="0"/>
        </a:spcAft>
        <a:defRPr sz="23100">
          <a:solidFill>
            <a:schemeClr val="tx1"/>
          </a:solidFill>
          <a:latin typeface="Times New Roman" charset="0"/>
          <a:ea typeface="ヒラギノ明朝 ProN W3" charset="0"/>
          <a:cs typeface="ヒラギノ明朝 ProN W3" charset="0"/>
          <a:sym typeface="Times New Roman" charset="0"/>
        </a:defRPr>
      </a:lvl6pPr>
      <a:lvl7pPr marL="1137310" algn="ctr" rtl="0" fontAlgn="base">
        <a:spcBef>
          <a:spcPct val="0"/>
        </a:spcBef>
        <a:spcAft>
          <a:spcPct val="0"/>
        </a:spcAft>
        <a:defRPr sz="23100">
          <a:solidFill>
            <a:schemeClr val="tx1"/>
          </a:solidFill>
          <a:latin typeface="Times New Roman" charset="0"/>
          <a:ea typeface="ヒラギノ明朝 ProN W3" charset="0"/>
          <a:cs typeface="ヒラギノ明朝 ProN W3" charset="0"/>
          <a:sym typeface="Times New Roman" charset="0"/>
        </a:defRPr>
      </a:lvl7pPr>
      <a:lvl8pPr marL="1702044" algn="ctr" rtl="0" fontAlgn="base">
        <a:spcBef>
          <a:spcPct val="0"/>
        </a:spcBef>
        <a:spcAft>
          <a:spcPct val="0"/>
        </a:spcAft>
        <a:defRPr sz="23100">
          <a:solidFill>
            <a:schemeClr val="tx1"/>
          </a:solidFill>
          <a:latin typeface="Times New Roman" charset="0"/>
          <a:ea typeface="ヒラギノ明朝 ProN W3" charset="0"/>
          <a:cs typeface="ヒラギノ明朝 ProN W3" charset="0"/>
          <a:sym typeface="Times New Roman" charset="0"/>
        </a:defRPr>
      </a:lvl8pPr>
      <a:lvl9pPr marL="2266777" algn="ctr" rtl="0" fontAlgn="base">
        <a:spcBef>
          <a:spcPct val="0"/>
        </a:spcBef>
        <a:spcAft>
          <a:spcPct val="0"/>
        </a:spcAft>
        <a:defRPr sz="23100">
          <a:solidFill>
            <a:schemeClr val="tx1"/>
          </a:solidFill>
          <a:latin typeface="Times New Roman" charset="0"/>
          <a:ea typeface="ヒラギノ明朝 ProN W3" charset="0"/>
          <a:cs typeface="ヒラギノ明朝 ProN W3" charset="0"/>
          <a:sym typeface="Times New Roman" charset="0"/>
        </a:defRPr>
      </a:lvl9pPr>
    </p:titleStyle>
    <p:bodyStyle>
      <a:lvl1pPr marL="1804010" indent="-1796166" algn="l" rtl="0" fontAlgn="base">
        <a:spcBef>
          <a:spcPts val="3829"/>
        </a:spcBef>
        <a:spcAft>
          <a:spcPct val="0"/>
        </a:spcAft>
        <a:buSzPct val="100000"/>
        <a:buFont typeface="Times New Roman" charset="0"/>
        <a:buChar char="•"/>
        <a:defRPr sz="16700">
          <a:solidFill>
            <a:schemeClr val="tx1"/>
          </a:solidFill>
          <a:latin typeface="+mn-lt"/>
          <a:ea typeface="+mn-ea"/>
          <a:cs typeface="+mn-cs"/>
          <a:sym typeface="Times New Roman" charset="0"/>
        </a:defRPr>
      </a:lvl1pPr>
      <a:lvl2pPr marL="3909995" indent="-1503996" algn="l" rtl="0" fontAlgn="base">
        <a:spcBef>
          <a:spcPts val="3459"/>
        </a:spcBef>
        <a:spcAft>
          <a:spcPct val="0"/>
        </a:spcAft>
        <a:buSzPct val="100000"/>
        <a:buFont typeface="Times New Roman" charset="0"/>
        <a:buChar char="–"/>
        <a:defRPr sz="14800">
          <a:solidFill>
            <a:schemeClr val="tx1"/>
          </a:solidFill>
          <a:latin typeface="+mn-lt"/>
          <a:ea typeface="+mn-ea"/>
          <a:cs typeface="+mn-cs"/>
          <a:sym typeface="Times New Roman" charset="0"/>
        </a:defRPr>
      </a:lvl2pPr>
      <a:lvl3pPr marL="6006176" indent="-1202020" algn="l" rtl="0" fontAlgn="base">
        <a:spcBef>
          <a:spcPts val="2964"/>
        </a:spcBef>
        <a:spcAft>
          <a:spcPct val="0"/>
        </a:spcAft>
        <a:buSzPct val="100000"/>
        <a:buFont typeface="Times New Roman" charset="0"/>
        <a:buChar char="•"/>
        <a:defRPr sz="12700">
          <a:solidFill>
            <a:schemeClr val="tx1"/>
          </a:solidFill>
          <a:latin typeface="+mn-lt"/>
          <a:ea typeface="+mn-ea"/>
          <a:cs typeface="+mn-cs"/>
          <a:sym typeface="Times New Roman" charset="0"/>
        </a:defRPr>
      </a:lvl3pPr>
      <a:lvl4pPr marL="8406293" indent="-1203980" algn="l" rtl="0" fontAlgn="base">
        <a:spcBef>
          <a:spcPts val="2347"/>
        </a:spcBef>
        <a:spcAft>
          <a:spcPct val="0"/>
        </a:spcAft>
        <a:buSzPct val="100000"/>
        <a:buFont typeface="Times New Roman" charset="0"/>
        <a:buChar char="–"/>
        <a:defRPr sz="10400">
          <a:solidFill>
            <a:schemeClr val="tx1"/>
          </a:solidFill>
          <a:latin typeface="+mn-lt"/>
          <a:ea typeface="+mn-ea"/>
          <a:cs typeface="+mn-cs"/>
          <a:sym typeface="Times New Roman" charset="0"/>
        </a:defRPr>
      </a:lvl4pPr>
      <a:lvl5pPr marL="10802489" indent="-1194177" algn="l" rtl="0" fontAlgn="base">
        <a:spcBef>
          <a:spcPts val="2347"/>
        </a:spcBef>
        <a:spcAft>
          <a:spcPct val="0"/>
        </a:spcAft>
        <a:buSzPct val="100000"/>
        <a:buFont typeface="Times New Roman" charset="0"/>
        <a:buChar char="»"/>
        <a:defRPr sz="10400">
          <a:solidFill>
            <a:schemeClr val="tx1"/>
          </a:solidFill>
          <a:latin typeface="+mn-lt"/>
          <a:ea typeface="+mn-ea"/>
          <a:cs typeface="+mn-cs"/>
          <a:sym typeface="Times New Roman" charset="0"/>
        </a:defRPr>
      </a:lvl5pPr>
      <a:lvl6pPr marL="11367222" indent="-1194177" algn="l" rtl="0" fontAlgn="base">
        <a:spcBef>
          <a:spcPts val="2347"/>
        </a:spcBef>
        <a:spcAft>
          <a:spcPct val="0"/>
        </a:spcAft>
        <a:buSzPct val="100000"/>
        <a:buFont typeface="Times New Roman" charset="0"/>
        <a:buChar char="»"/>
        <a:defRPr sz="10400">
          <a:solidFill>
            <a:schemeClr val="tx1"/>
          </a:solidFill>
          <a:latin typeface="+mn-lt"/>
          <a:ea typeface="+mn-ea"/>
          <a:cs typeface="+mn-cs"/>
          <a:sym typeface="Times New Roman" charset="0"/>
        </a:defRPr>
      </a:lvl6pPr>
      <a:lvl7pPr marL="11931955" indent="-1194177" algn="l" rtl="0" fontAlgn="base">
        <a:spcBef>
          <a:spcPts val="2347"/>
        </a:spcBef>
        <a:spcAft>
          <a:spcPct val="0"/>
        </a:spcAft>
        <a:buSzPct val="100000"/>
        <a:buFont typeface="Times New Roman" charset="0"/>
        <a:buChar char="»"/>
        <a:defRPr sz="10400">
          <a:solidFill>
            <a:schemeClr val="tx1"/>
          </a:solidFill>
          <a:latin typeface="+mn-lt"/>
          <a:ea typeface="+mn-ea"/>
          <a:cs typeface="+mn-cs"/>
          <a:sym typeface="Times New Roman" charset="0"/>
        </a:defRPr>
      </a:lvl7pPr>
      <a:lvl8pPr marL="12496689" indent="-1194177" algn="l" rtl="0" fontAlgn="base">
        <a:spcBef>
          <a:spcPts val="2347"/>
        </a:spcBef>
        <a:spcAft>
          <a:spcPct val="0"/>
        </a:spcAft>
        <a:buSzPct val="100000"/>
        <a:buFont typeface="Times New Roman" charset="0"/>
        <a:buChar char="»"/>
        <a:defRPr sz="10400">
          <a:solidFill>
            <a:schemeClr val="tx1"/>
          </a:solidFill>
          <a:latin typeface="+mn-lt"/>
          <a:ea typeface="+mn-ea"/>
          <a:cs typeface="+mn-cs"/>
          <a:sym typeface="Times New Roman" charset="0"/>
        </a:defRPr>
      </a:lvl8pPr>
      <a:lvl9pPr marL="13061422" indent="-1194177" algn="l" rtl="0" fontAlgn="base">
        <a:spcBef>
          <a:spcPts val="2347"/>
        </a:spcBef>
        <a:spcAft>
          <a:spcPct val="0"/>
        </a:spcAft>
        <a:buSzPct val="100000"/>
        <a:buFont typeface="Times New Roman" charset="0"/>
        <a:buChar char="»"/>
        <a:defRPr sz="10400">
          <a:solidFill>
            <a:schemeClr val="tx1"/>
          </a:solidFill>
          <a:latin typeface="+mn-lt"/>
          <a:ea typeface="+mn-ea"/>
          <a:cs typeface="+mn-cs"/>
          <a:sym typeface="Times New Roman" charset="0"/>
        </a:defRPr>
      </a:lvl9pPr>
    </p:bodyStyle>
    <p:otherStyle>
      <a:defPPr>
        <a:defRPr lang="pt-BR"/>
      </a:defPPr>
      <a:lvl1pPr marL="0" algn="l" defTabSz="112946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64733" algn="l" defTabSz="112946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29467" algn="l" defTabSz="112946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94200" algn="l" defTabSz="112946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58934" algn="l" defTabSz="112946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23667" algn="l" defTabSz="112946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88401" algn="l" defTabSz="112946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953134" algn="l" defTabSz="112946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517868" algn="l" defTabSz="112946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/>
          </p:cNvGrpSpPr>
          <p:nvPr/>
        </p:nvGrpSpPr>
        <p:grpSpPr bwMode="auto">
          <a:xfrm>
            <a:off x="1667557" y="8570679"/>
            <a:ext cx="13799683" cy="6911341"/>
            <a:chOff x="0" y="-140"/>
            <a:chExt cx="6760" cy="3628"/>
          </a:xfrm>
        </p:grpSpPr>
        <p:sp>
          <p:nvSpPr>
            <p:cNvPr id="2051" name="Rectangle 3"/>
            <p:cNvSpPr>
              <a:spLocks/>
            </p:cNvSpPr>
            <p:nvPr/>
          </p:nvSpPr>
          <p:spPr bwMode="auto">
            <a:xfrm>
              <a:off x="0" y="464"/>
              <a:ext cx="6760" cy="30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just"/>
              <a:r>
                <a:rPr lang="en-US" sz="3000" u="none" dirty="0" smtClean="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O hardware </a:t>
              </a:r>
              <a:r>
                <a:rPr lang="en-US" sz="3000" u="none" dirty="0" err="1" smtClean="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dedicado</a:t>
              </a:r>
              <a:r>
                <a:rPr lang="en-US" sz="3000" u="none" dirty="0" smtClean="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 é </a:t>
              </a:r>
              <a:r>
                <a:rPr lang="en-US" sz="3000" u="none" dirty="0" err="1" smtClean="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reconhecidamento</a:t>
              </a:r>
              <a:r>
                <a:rPr lang="en-US" sz="3000" u="none" dirty="0" smtClean="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 </a:t>
              </a:r>
              <a:r>
                <a:rPr lang="en-US" sz="3000" u="none" dirty="0" err="1" smtClean="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mais</a:t>
              </a:r>
              <a:r>
                <a:rPr lang="en-US" sz="3000" u="none" dirty="0" smtClean="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 </a:t>
              </a:r>
              <a:r>
                <a:rPr lang="en-US" sz="3000" u="none" dirty="0" err="1" smtClean="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rápido</a:t>
              </a:r>
              <a:r>
                <a:rPr lang="en-US" sz="3000" u="none" dirty="0" smtClean="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 e </a:t>
              </a:r>
              <a:r>
                <a:rPr lang="en-US" sz="3000" u="none" dirty="0" err="1" smtClean="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consome</a:t>
              </a:r>
              <a:r>
                <a:rPr lang="en-US" sz="3000" u="none" dirty="0" smtClean="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 </a:t>
              </a:r>
              <a:r>
                <a:rPr lang="en-US" sz="3000" u="none" dirty="0" err="1" smtClean="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menos</a:t>
              </a:r>
              <a:r>
                <a:rPr lang="en-US" sz="3000" u="none" dirty="0" smtClean="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 </a:t>
              </a:r>
              <a:r>
                <a:rPr lang="en-US" sz="3000" u="none" dirty="0" err="1" smtClean="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energia</a:t>
              </a:r>
              <a:r>
                <a:rPr lang="en-US" sz="3000" u="none" dirty="0" smtClean="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 do </a:t>
              </a:r>
              <a:r>
                <a:rPr lang="en-US" sz="3000" u="none" dirty="0" err="1" smtClean="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que</a:t>
              </a:r>
              <a:r>
                <a:rPr lang="en-US" sz="3000" u="none" dirty="0" smtClean="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 o software </a:t>
              </a:r>
              <a:r>
                <a:rPr lang="en-US" sz="3000" u="none" dirty="0" err="1" smtClean="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executado</a:t>
              </a:r>
              <a:r>
                <a:rPr lang="en-US" sz="3000" u="none" dirty="0" smtClean="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 </a:t>
              </a:r>
              <a:r>
                <a:rPr lang="en-US" sz="3000" u="none" dirty="0" err="1" smtClean="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em</a:t>
              </a:r>
              <a:r>
                <a:rPr lang="en-US" sz="3000" u="none" dirty="0" smtClean="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 </a:t>
              </a:r>
              <a:r>
                <a:rPr lang="en-US" sz="3000" u="none" dirty="0" err="1" smtClean="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processadores</a:t>
              </a:r>
              <a:r>
                <a:rPr lang="en-US" sz="3000" u="none" dirty="0" smtClean="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 de </a:t>
              </a:r>
              <a:r>
                <a:rPr lang="en-US" sz="3000" u="none" dirty="0" err="1" smtClean="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propósito</a:t>
              </a:r>
              <a:r>
                <a:rPr lang="en-US" sz="3000" u="none" dirty="0" smtClean="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 </a:t>
              </a:r>
              <a:r>
                <a:rPr lang="en-US" sz="3000" u="none" dirty="0" err="1" smtClean="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geral</a:t>
              </a:r>
              <a:r>
                <a:rPr lang="en-US" sz="3000" u="none" dirty="0" smtClean="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. </a:t>
              </a:r>
              <a:r>
                <a:rPr lang="en-US" sz="3000" u="none" dirty="0" err="1" smtClean="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Entretanto</a:t>
              </a:r>
              <a:r>
                <a:rPr lang="en-US" sz="3000" u="none" dirty="0" smtClean="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, o </a:t>
              </a:r>
              <a:r>
                <a:rPr lang="en-US" sz="3000" u="none" dirty="0" err="1" smtClean="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projeto</a:t>
              </a:r>
              <a:r>
                <a:rPr lang="en-US" sz="3000" u="none" dirty="0" smtClean="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 de </a:t>
              </a:r>
              <a:r>
                <a:rPr lang="en-US" sz="3000" u="none" dirty="0" err="1" smtClean="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arquiteturas</a:t>
              </a:r>
              <a:r>
                <a:rPr lang="en-US" sz="3000" u="none" dirty="0" smtClean="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 de hardware de forma manual </a:t>
              </a:r>
              <a:r>
                <a:rPr lang="en-US" sz="3000" u="none" dirty="0" err="1" smtClean="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requer</a:t>
              </a:r>
              <a:r>
                <a:rPr lang="en-US" sz="3000" u="none" dirty="0" smtClean="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 </a:t>
              </a:r>
              <a:r>
                <a:rPr lang="en-US" sz="3000" u="none" dirty="0" err="1" smtClean="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profissionais</a:t>
              </a:r>
              <a:r>
                <a:rPr lang="en-US" sz="3000" u="none" dirty="0" smtClean="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 </a:t>
              </a:r>
              <a:r>
                <a:rPr lang="en-US" sz="3000" u="none" dirty="0" err="1" smtClean="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qualificados</a:t>
              </a:r>
              <a:r>
                <a:rPr lang="en-US" sz="3000" u="none" dirty="0" smtClean="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 e </a:t>
              </a:r>
              <a:r>
                <a:rPr lang="en-US" sz="3000" u="none" dirty="0" err="1" smtClean="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representa</a:t>
              </a:r>
              <a:r>
                <a:rPr lang="en-US" sz="3000" u="none" dirty="0" smtClean="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 </a:t>
              </a:r>
              <a:r>
                <a:rPr lang="en-US" sz="3000" u="none" dirty="0" err="1" smtClean="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uma</a:t>
              </a:r>
              <a:r>
                <a:rPr lang="en-US" sz="3000" u="none" dirty="0" smtClean="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 </a:t>
              </a:r>
              <a:r>
                <a:rPr lang="en-US" sz="3000" u="none" dirty="0" err="1" smtClean="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tarefa</a:t>
              </a:r>
              <a:r>
                <a:rPr lang="en-US" sz="3000" u="none" dirty="0" smtClean="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 </a:t>
              </a:r>
              <a:r>
                <a:rPr lang="en-US" sz="3000" u="none" dirty="0" err="1" smtClean="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bastante</a:t>
              </a:r>
              <a:r>
                <a:rPr lang="en-US" sz="3000" u="none" dirty="0" smtClean="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 </a:t>
              </a:r>
              <a:r>
                <a:rPr lang="en-US" sz="3000" u="none" dirty="0" err="1" smtClean="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demorada</a:t>
              </a:r>
              <a:r>
                <a:rPr lang="en-US" sz="3000" u="none" dirty="0" smtClean="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. </a:t>
              </a:r>
              <a:r>
                <a:rPr lang="en-US" sz="3000" u="none" dirty="0" err="1" smtClean="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Por</a:t>
              </a:r>
              <a:r>
                <a:rPr lang="en-US" sz="3000" u="none" dirty="0" smtClean="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 </a:t>
              </a:r>
              <a:r>
                <a:rPr lang="en-US" sz="3000" u="none" dirty="0" err="1" smtClean="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isso</a:t>
              </a:r>
              <a:r>
                <a:rPr lang="en-US" sz="3000" u="none" dirty="0" smtClean="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, o </a:t>
              </a:r>
              <a:r>
                <a:rPr lang="en-US" sz="3000" u="none" dirty="0" err="1" smtClean="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estudo</a:t>
              </a:r>
              <a:r>
                <a:rPr lang="en-US" sz="3000" u="none" dirty="0" smtClean="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 de </a:t>
              </a:r>
              <a:r>
                <a:rPr lang="en-US" sz="3000" u="none" dirty="0" err="1" smtClean="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metodologias</a:t>
              </a:r>
              <a:r>
                <a:rPr lang="en-US" sz="3000" u="none" dirty="0" smtClean="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 </a:t>
              </a:r>
              <a:r>
                <a:rPr lang="en-US" sz="3000" u="none" dirty="0" err="1" smtClean="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para</a:t>
              </a:r>
              <a:r>
                <a:rPr lang="en-US" sz="3000" u="none" dirty="0" smtClean="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 o </a:t>
              </a:r>
              <a:r>
                <a:rPr lang="en-US" sz="3000" u="none" dirty="0" err="1" smtClean="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projeto</a:t>
              </a:r>
              <a:r>
                <a:rPr lang="en-US" sz="3000" u="none" dirty="0" smtClean="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 de </a:t>
              </a:r>
              <a:r>
                <a:rPr lang="en-US" sz="3000" u="none" dirty="0" err="1" smtClean="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arquiteturas</a:t>
              </a:r>
              <a:r>
                <a:rPr lang="en-US" sz="3000" u="none" dirty="0" smtClean="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 de hardware a </a:t>
              </a:r>
              <a:r>
                <a:rPr lang="en-US" sz="3000" u="none" dirty="0" err="1" smtClean="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partir</a:t>
              </a:r>
              <a:r>
                <a:rPr lang="en-US" sz="3000" u="none" dirty="0" smtClean="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 de </a:t>
              </a:r>
              <a:r>
                <a:rPr lang="en-US" sz="3000" u="none" dirty="0" err="1" smtClean="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descrições</a:t>
              </a:r>
              <a:r>
                <a:rPr lang="en-US" sz="3000" u="none" dirty="0" smtClean="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 de alto </a:t>
              </a:r>
              <a:r>
                <a:rPr lang="en-US" sz="3000" u="none" dirty="0" err="1" smtClean="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nível</a:t>
              </a:r>
              <a:r>
                <a:rPr lang="en-US" sz="3000" u="none" dirty="0" smtClean="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 do </a:t>
              </a:r>
              <a:r>
                <a:rPr lang="en-US" sz="3000" u="none" dirty="0" err="1" smtClean="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algoritmo</a:t>
              </a:r>
              <a:r>
                <a:rPr lang="en-US" sz="3000" u="none" dirty="0" smtClean="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 é um </a:t>
              </a:r>
              <a:r>
                <a:rPr lang="en-US" sz="3000" u="none" dirty="0" err="1" smtClean="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tópico</a:t>
              </a:r>
              <a:r>
                <a:rPr lang="en-US" sz="3000" u="none" dirty="0" smtClean="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 de </a:t>
              </a:r>
              <a:r>
                <a:rPr lang="en-US" sz="3000" u="none" dirty="0" err="1" smtClean="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interesse</a:t>
              </a:r>
              <a:r>
                <a:rPr lang="en-US" sz="3000" u="none" dirty="0" smtClean="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 da </a:t>
              </a:r>
              <a:r>
                <a:rPr lang="en-US" sz="3000" u="none" dirty="0" err="1" smtClean="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indústria</a:t>
              </a:r>
              <a:r>
                <a:rPr lang="en-US" sz="3000" u="none" dirty="0" smtClean="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 de </a:t>
              </a:r>
              <a:r>
                <a:rPr lang="en-US" sz="3000" u="none" dirty="0" err="1" smtClean="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microeletrônica</a:t>
              </a:r>
              <a:r>
                <a:rPr lang="en-US" sz="3000" u="none" dirty="0" smtClean="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. </a:t>
              </a:r>
              <a:r>
                <a:rPr lang="en-US" sz="3000" u="none" dirty="0" err="1" smtClean="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Nesta</a:t>
              </a:r>
              <a:r>
                <a:rPr lang="en-US" sz="3000" u="none" dirty="0" smtClean="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 </a:t>
              </a:r>
              <a:r>
                <a:rPr lang="en-US" sz="3000" u="none" dirty="0" err="1" smtClean="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pesquisa</a:t>
              </a:r>
              <a:r>
                <a:rPr lang="en-US" sz="3000" u="none" dirty="0" smtClean="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, </a:t>
              </a:r>
              <a:r>
                <a:rPr lang="en-US" sz="3000" u="none" dirty="0" err="1" smtClean="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utilizou</a:t>
              </a:r>
              <a:r>
                <a:rPr lang="en-US" sz="3000" u="none" dirty="0" smtClean="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-se a </a:t>
              </a:r>
              <a:r>
                <a:rPr lang="en-US" sz="3000" u="none" dirty="0" err="1" smtClean="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metodologia</a:t>
              </a:r>
              <a:r>
                <a:rPr lang="en-US" sz="3000" u="none" dirty="0" smtClean="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 </a:t>
              </a:r>
              <a:r>
                <a:rPr lang="en-US" sz="3000" u="none" dirty="0" smtClean="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de </a:t>
              </a:r>
              <a:r>
                <a:rPr lang="en-US" sz="3000" u="none" dirty="0" err="1" smtClean="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Síntese</a:t>
              </a:r>
              <a:r>
                <a:rPr lang="en-US" sz="3000" u="none" dirty="0" smtClean="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 de Alto </a:t>
              </a:r>
              <a:r>
                <a:rPr lang="en-US" sz="3000" u="none" dirty="0" err="1" smtClean="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Nível</a:t>
              </a:r>
              <a:r>
                <a:rPr lang="en-US" sz="3000" u="none" dirty="0" smtClean="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 no </a:t>
              </a:r>
              <a:r>
                <a:rPr lang="en-US" sz="3000" u="none" dirty="0" err="1" smtClean="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projeto</a:t>
              </a:r>
              <a:r>
                <a:rPr lang="en-US" sz="3000" u="none" dirty="0" smtClean="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 de </a:t>
              </a:r>
              <a:r>
                <a:rPr lang="en-US" sz="3000" u="none" dirty="0" err="1" smtClean="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uma</a:t>
              </a:r>
              <a:r>
                <a:rPr lang="en-US" sz="3000" u="none" dirty="0" smtClean="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 </a:t>
              </a:r>
              <a:r>
                <a:rPr lang="en-US" sz="3000" u="none" dirty="0" err="1" smtClean="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arquitetura</a:t>
              </a:r>
              <a:r>
                <a:rPr lang="en-US" sz="3000" u="none" dirty="0" smtClean="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 de hardware </a:t>
              </a:r>
              <a:r>
                <a:rPr lang="en-US" sz="3000" u="none" dirty="0" err="1" smtClean="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para</a:t>
              </a:r>
              <a:r>
                <a:rPr lang="en-US" sz="3000" u="none" dirty="0" smtClean="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 o </a:t>
              </a:r>
              <a:r>
                <a:rPr lang="en-US" sz="3000" u="none" dirty="0" err="1" smtClean="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processamento</a:t>
              </a:r>
              <a:r>
                <a:rPr lang="en-US" sz="3000" u="none" dirty="0" smtClean="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 de </a:t>
              </a:r>
              <a:r>
                <a:rPr lang="en-US" sz="3000" u="none" dirty="0" err="1" smtClean="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sinais</a:t>
              </a:r>
              <a:r>
                <a:rPr lang="en-US" sz="3000" u="none" dirty="0" smtClean="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 de </a:t>
              </a:r>
              <a:r>
                <a:rPr lang="en-US" sz="3000" u="none" dirty="0" err="1" smtClean="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áudio</a:t>
              </a:r>
              <a:r>
                <a:rPr lang="en-US" sz="3000" u="none" dirty="0" smtClean="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 MPEG-4 AAC, </a:t>
              </a:r>
              <a:r>
                <a:rPr lang="en-US" sz="3000" u="none" dirty="0" err="1" smtClean="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padrão</a:t>
              </a:r>
              <a:r>
                <a:rPr lang="en-US" sz="3000" u="none" dirty="0" smtClean="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 </a:t>
              </a:r>
              <a:r>
                <a:rPr lang="en-US" sz="3000" u="none" dirty="0" err="1" smtClean="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utilizado</a:t>
              </a:r>
              <a:r>
                <a:rPr lang="en-US" sz="3000" u="none" dirty="0" smtClean="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 no </a:t>
              </a:r>
              <a:r>
                <a:rPr lang="en-US" sz="3000" u="none" dirty="0" err="1" smtClean="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Sistema</a:t>
              </a:r>
              <a:r>
                <a:rPr lang="en-US" sz="3000" u="none" dirty="0" smtClean="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 </a:t>
              </a:r>
              <a:r>
                <a:rPr lang="en-US" sz="3000" u="none" dirty="0" err="1" smtClean="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Brasileiro</a:t>
              </a:r>
              <a:r>
                <a:rPr lang="en-US" sz="3000" u="none" dirty="0" smtClean="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 de TV Digital (SBTVD). A </a:t>
              </a:r>
              <a:r>
                <a:rPr lang="en-US" sz="3000" u="none" dirty="0" err="1" smtClean="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arquitetura</a:t>
              </a:r>
              <a:r>
                <a:rPr lang="en-US" sz="3000" u="none" dirty="0" smtClean="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 </a:t>
              </a:r>
              <a:r>
                <a:rPr lang="en-US" sz="3000" u="none" dirty="0" err="1" smtClean="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desenvolvida</a:t>
              </a:r>
              <a:r>
                <a:rPr lang="en-US" sz="3000" u="none" dirty="0" smtClean="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 </a:t>
              </a:r>
              <a:r>
                <a:rPr lang="en-US" sz="3000" u="none" dirty="0" err="1" smtClean="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pode</a:t>
              </a:r>
              <a:r>
                <a:rPr lang="en-US" sz="3000" u="none" dirty="0" smtClean="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 </a:t>
              </a:r>
              <a:r>
                <a:rPr lang="en-US" sz="3000" u="none" dirty="0" err="1" smtClean="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ser</a:t>
              </a:r>
              <a:r>
                <a:rPr lang="en-US" sz="3000" u="none" dirty="0" smtClean="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 </a:t>
              </a:r>
              <a:r>
                <a:rPr lang="en-US" sz="3000" u="none" dirty="0" err="1" smtClean="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integrada</a:t>
              </a:r>
              <a:r>
                <a:rPr lang="en-US" sz="3000" u="none" dirty="0" smtClean="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 </a:t>
              </a:r>
              <a:r>
                <a:rPr lang="en-US" sz="3000" u="none" dirty="0" err="1" smtClean="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em</a:t>
              </a:r>
              <a:r>
                <a:rPr lang="en-US" sz="3000" u="none" dirty="0" smtClean="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 </a:t>
              </a:r>
              <a:r>
                <a:rPr lang="en-US" sz="3000" u="none" dirty="0" err="1" smtClean="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Terminais</a:t>
              </a:r>
              <a:r>
                <a:rPr lang="en-US" sz="3000" u="none" dirty="0" smtClean="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 de </a:t>
              </a:r>
              <a:r>
                <a:rPr lang="en-US" sz="3000" u="none" dirty="0" err="1" smtClean="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Acesso</a:t>
              </a:r>
              <a:r>
                <a:rPr lang="en-US" sz="3000" u="none" dirty="0" smtClean="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 (TA) do SBTVD. </a:t>
              </a:r>
              <a:r>
                <a:rPr lang="en-US" sz="3000" u="none" dirty="0" err="1" smtClean="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Cabe</a:t>
              </a:r>
              <a:r>
                <a:rPr lang="en-US" sz="3000" u="none" dirty="0" smtClean="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 </a:t>
              </a:r>
              <a:r>
                <a:rPr lang="en-US" sz="3000" u="none" dirty="0" err="1" smtClean="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mencionar</a:t>
              </a:r>
              <a:r>
                <a:rPr lang="en-US" sz="3000" u="none" dirty="0" smtClean="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 </a:t>
              </a:r>
              <a:r>
                <a:rPr lang="en-US" sz="3000" u="none" dirty="0" err="1" smtClean="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que</a:t>
              </a:r>
              <a:r>
                <a:rPr lang="en-US" sz="3000" u="none" dirty="0" smtClean="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 o </a:t>
              </a:r>
              <a:r>
                <a:rPr lang="en-US" sz="3000" u="none" dirty="0" err="1" smtClean="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projeto</a:t>
              </a:r>
              <a:r>
                <a:rPr lang="en-US" sz="3000" u="none" dirty="0" smtClean="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 de um TA de </a:t>
              </a:r>
              <a:r>
                <a:rPr lang="en-US" sz="3000" u="none" dirty="0" err="1" smtClean="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baixo</a:t>
              </a:r>
              <a:r>
                <a:rPr lang="en-US" sz="3000" u="none" dirty="0" smtClean="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 </a:t>
              </a:r>
              <a:r>
                <a:rPr lang="en-US" sz="3000" u="none" dirty="0" err="1" smtClean="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custo</a:t>
              </a:r>
              <a:r>
                <a:rPr lang="en-US" sz="3000" u="none" dirty="0" smtClean="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, </a:t>
              </a:r>
              <a:r>
                <a:rPr lang="en-US" sz="3000" u="none" dirty="0" err="1" smtClean="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além</a:t>
              </a:r>
              <a:r>
                <a:rPr lang="en-US" sz="3000" u="none" dirty="0" smtClean="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 de </a:t>
              </a:r>
              <a:r>
                <a:rPr lang="en-US" sz="3000" u="none" dirty="0" err="1" smtClean="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representar</a:t>
              </a:r>
              <a:r>
                <a:rPr lang="en-US" sz="3000" u="none" dirty="0" smtClean="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 um </a:t>
              </a:r>
              <a:r>
                <a:rPr lang="en-US" sz="3000" u="none" dirty="0" err="1" smtClean="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mercado</a:t>
              </a:r>
              <a:r>
                <a:rPr lang="en-US" sz="3000" u="none" dirty="0" smtClean="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 de </a:t>
              </a:r>
              <a:r>
                <a:rPr lang="en-US" sz="3000" u="none" dirty="0" err="1" smtClean="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milhões</a:t>
              </a:r>
              <a:r>
                <a:rPr lang="en-US" sz="3000" u="none" dirty="0" smtClean="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 de </a:t>
              </a:r>
              <a:r>
                <a:rPr lang="en-US" sz="3000" u="none" dirty="0" err="1" smtClean="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dólares</a:t>
              </a:r>
              <a:r>
                <a:rPr lang="en-US" sz="3000" u="none" dirty="0" smtClean="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, é </a:t>
              </a:r>
              <a:r>
                <a:rPr lang="en-US" sz="3000" u="none" dirty="0" err="1" smtClean="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assunto</a:t>
              </a:r>
              <a:r>
                <a:rPr lang="en-US" sz="3000" u="none" dirty="0" smtClean="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 de </a:t>
              </a:r>
              <a:r>
                <a:rPr lang="en-US" sz="3000" u="none" dirty="0" err="1" smtClean="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interesse</a:t>
              </a:r>
              <a:r>
                <a:rPr lang="en-US" sz="3000" u="none" dirty="0" smtClean="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 </a:t>
              </a:r>
              <a:r>
                <a:rPr lang="en-US" sz="3000" u="none" dirty="0" err="1" smtClean="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nacional</a:t>
              </a:r>
              <a:r>
                <a:rPr lang="en-US" sz="3000" u="none" dirty="0" smtClean="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.</a:t>
              </a:r>
              <a:endParaRPr lang="en-US" sz="3000" u="none" dirty="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endParaRPr>
            </a:p>
          </p:txBody>
        </p:sp>
        <p:sp>
          <p:nvSpPr>
            <p:cNvPr id="2052" name="Rectangle 4"/>
            <p:cNvSpPr>
              <a:spLocks/>
            </p:cNvSpPr>
            <p:nvPr/>
          </p:nvSpPr>
          <p:spPr bwMode="auto">
            <a:xfrm>
              <a:off x="0" y="-140"/>
              <a:ext cx="6760" cy="392"/>
            </a:xfrm>
            <a:prstGeom prst="rect">
              <a:avLst/>
            </a:prstGeom>
            <a:gradFill rotWithShape="0">
              <a:gsLst>
                <a:gs pos="0">
                  <a:srgbClr val="DDDDDD"/>
                </a:gs>
                <a:gs pos="100000">
                  <a:srgbClr val="666666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40623" bIns="0"/>
            <a:lstStyle/>
            <a:p>
              <a:pPr marL="49023">
                <a:spcBef>
                  <a:spcPts val="2594"/>
                </a:spcBef>
              </a:pPr>
              <a:r>
                <a:rPr lang="en-US" sz="4400" u="none" dirty="0" err="1" smtClean="0">
                  <a:solidFill>
                    <a:schemeClr val="tx1"/>
                  </a:solidFill>
                  <a:latin typeface="Arial Bold" charset="0"/>
                  <a:ea typeface="Arial Bold" charset="0"/>
                  <a:cs typeface="Arial Bold" charset="0"/>
                  <a:sym typeface="Arial Bold" charset="0"/>
                </a:rPr>
                <a:t>Introdução</a:t>
              </a:r>
              <a:endParaRPr lang="en-US" sz="4400" u="none" dirty="0">
                <a:solidFill>
                  <a:schemeClr val="tx1"/>
                </a:solidFill>
                <a:latin typeface="Arial Bold" charset="0"/>
                <a:ea typeface="Arial Bold" charset="0"/>
                <a:cs typeface="Arial Bold" charset="0"/>
                <a:sym typeface="Arial Bold" charset="0"/>
              </a:endParaRPr>
            </a:p>
          </p:txBody>
        </p:sp>
      </p:grpSp>
      <p:sp>
        <p:nvSpPr>
          <p:cNvPr id="2055" name="Rectangle 7"/>
          <p:cNvSpPr>
            <a:spLocks/>
          </p:cNvSpPr>
          <p:nvPr/>
        </p:nvSpPr>
        <p:spPr bwMode="auto">
          <a:xfrm>
            <a:off x="16233852" y="33275931"/>
            <a:ext cx="14677700" cy="746760"/>
          </a:xfrm>
          <a:prstGeom prst="rect">
            <a:avLst/>
          </a:prstGeom>
          <a:gradFill rotWithShape="0">
            <a:gsLst>
              <a:gs pos="0">
                <a:srgbClr val="DDDDDD"/>
              </a:gs>
              <a:gs pos="100000">
                <a:srgbClr val="666666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40623" bIns="0"/>
          <a:lstStyle/>
          <a:p>
            <a:pPr marL="49023">
              <a:spcBef>
                <a:spcPts val="2594"/>
              </a:spcBef>
            </a:pPr>
            <a:r>
              <a:rPr lang="en-US" sz="4400" u="none" dirty="0" err="1">
                <a:solidFill>
                  <a:schemeClr val="tx1"/>
                </a:solidFill>
                <a:latin typeface="Arial Bold" charset="0"/>
                <a:ea typeface="Arial Bold" charset="0"/>
                <a:cs typeface="Arial Bold" charset="0"/>
                <a:sym typeface="Arial Bold" charset="0"/>
              </a:rPr>
              <a:t>Conclusões</a:t>
            </a:r>
            <a:endParaRPr lang="en-US" sz="4400" u="none" dirty="0">
              <a:solidFill>
                <a:schemeClr val="tx1"/>
              </a:solidFill>
              <a:latin typeface="Arial Bold" charset="0"/>
              <a:ea typeface="Arial Bold" charset="0"/>
              <a:cs typeface="Arial Bold" charset="0"/>
              <a:sym typeface="Arial Bold" charset="0"/>
            </a:endParaRPr>
          </a:p>
        </p:txBody>
      </p:sp>
      <p:grpSp>
        <p:nvGrpSpPr>
          <p:cNvPr id="2059" name="Group 11"/>
          <p:cNvGrpSpPr>
            <a:grpSpLocks/>
          </p:cNvGrpSpPr>
          <p:nvPr/>
        </p:nvGrpSpPr>
        <p:grpSpPr bwMode="auto">
          <a:xfrm>
            <a:off x="1623924" y="15697201"/>
            <a:ext cx="13797643" cy="24283599"/>
            <a:chOff x="0" y="116"/>
            <a:chExt cx="6760" cy="12169"/>
          </a:xfrm>
        </p:grpSpPr>
        <p:sp>
          <p:nvSpPr>
            <p:cNvPr id="2060" name="Rectangle 12"/>
            <p:cNvSpPr>
              <a:spLocks/>
            </p:cNvSpPr>
            <p:nvPr/>
          </p:nvSpPr>
          <p:spPr bwMode="auto">
            <a:xfrm>
              <a:off x="0" y="645"/>
              <a:ext cx="6760" cy="11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just">
                <a:tabLst>
                  <a:tab pos="439237" algn="l"/>
                  <a:tab pos="878474" algn="l"/>
                  <a:tab pos="1317711" algn="l"/>
                  <a:tab pos="1756948" algn="l"/>
                  <a:tab pos="2196186" algn="l"/>
                  <a:tab pos="2635423" algn="l"/>
                  <a:tab pos="3074660" algn="l"/>
                  <a:tab pos="3513897" algn="l"/>
                  <a:tab pos="3953134" algn="l"/>
                  <a:tab pos="4392371" algn="l"/>
                  <a:tab pos="4831608" algn="l"/>
                  <a:tab pos="5270845" algn="l"/>
                  <a:tab pos="439237" algn="l"/>
                  <a:tab pos="878474" algn="l"/>
                  <a:tab pos="1317711" algn="l"/>
                  <a:tab pos="1756948" algn="l"/>
                  <a:tab pos="2196186" algn="l"/>
                  <a:tab pos="2635423" algn="l"/>
                  <a:tab pos="3074660" algn="l"/>
                  <a:tab pos="3513897" algn="l"/>
                  <a:tab pos="3953134" algn="l"/>
                  <a:tab pos="4392371" algn="l"/>
                  <a:tab pos="4831608" algn="l"/>
                  <a:tab pos="5270845" algn="l"/>
                  <a:tab pos="439237" algn="l"/>
                  <a:tab pos="878474" algn="l"/>
                  <a:tab pos="1317711" algn="l"/>
                  <a:tab pos="1756948" algn="l"/>
                  <a:tab pos="2196186" algn="l"/>
                  <a:tab pos="2635423" algn="l"/>
                  <a:tab pos="3074660" algn="l"/>
                  <a:tab pos="3513897" algn="l"/>
                </a:tabLst>
              </a:pPr>
              <a:r>
                <a:rPr lang="en-US" sz="3000" u="none" dirty="0" smtClean="0">
                  <a:latin typeface="Arial" pitchFamily="34" charset="0"/>
                  <a:cs typeface="Arial" pitchFamily="34" charset="0"/>
                </a:rPr>
                <a:t>O </a:t>
              </a:r>
              <a:r>
                <a:rPr lang="en-US" sz="3000" u="none" dirty="0" err="1" smtClean="0">
                  <a:latin typeface="Arial" pitchFamily="34" charset="0"/>
                  <a:cs typeface="Arial" pitchFamily="34" charset="0"/>
                </a:rPr>
                <a:t>primeiro</a:t>
              </a:r>
              <a:r>
                <a:rPr lang="en-US" sz="3000" u="none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3000" u="none" dirty="0" err="1" smtClean="0">
                  <a:latin typeface="Arial" pitchFamily="34" charset="0"/>
                  <a:cs typeface="Arial" pitchFamily="34" charset="0"/>
                </a:rPr>
                <a:t>passo</a:t>
              </a:r>
              <a:r>
                <a:rPr lang="en-US" sz="3000" u="none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3000" u="none" dirty="0" err="1" smtClean="0">
                  <a:latin typeface="Arial" pitchFamily="34" charset="0"/>
                  <a:cs typeface="Arial" pitchFamily="34" charset="0"/>
                </a:rPr>
                <a:t>para</a:t>
              </a:r>
              <a:r>
                <a:rPr lang="en-US" sz="3000" u="none" dirty="0" smtClean="0">
                  <a:latin typeface="Arial" pitchFamily="34" charset="0"/>
                  <a:cs typeface="Arial" pitchFamily="34" charset="0"/>
                </a:rPr>
                <a:t> o </a:t>
              </a:r>
              <a:r>
                <a:rPr lang="en-US" sz="3000" u="none" dirty="0" err="1" smtClean="0">
                  <a:latin typeface="Arial" pitchFamily="34" charset="0"/>
                  <a:cs typeface="Arial" pitchFamily="34" charset="0"/>
                </a:rPr>
                <a:t>desenvolvimento</a:t>
              </a:r>
              <a:r>
                <a:rPr lang="en-US" sz="3000" u="none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3000" u="none" dirty="0" err="1" smtClean="0">
                  <a:latin typeface="Arial" pitchFamily="34" charset="0"/>
                  <a:cs typeface="Arial" pitchFamily="34" charset="0"/>
                </a:rPr>
                <a:t>deste</a:t>
              </a:r>
              <a:r>
                <a:rPr lang="en-US" sz="3000" u="none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3000" u="none" dirty="0" err="1" smtClean="0">
                  <a:latin typeface="Arial" pitchFamily="34" charset="0"/>
                  <a:cs typeface="Arial" pitchFamily="34" charset="0"/>
                </a:rPr>
                <a:t>projeto</a:t>
              </a:r>
              <a:r>
                <a:rPr lang="en-US" sz="3000" u="none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3000" u="none" dirty="0" err="1" smtClean="0">
                  <a:latin typeface="Arial" pitchFamily="34" charset="0"/>
                  <a:cs typeface="Arial" pitchFamily="34" charset="0"/>
                </a:rPr>
                <a:t>foi</a:t>
              </a:r>
              <a:r>
                <a:rPr lang="en-US" sz="3000" u="none" dirty="0" smtClean="0">
                  <a:latin typeface="Arial" pitchFamily="34" charset="0"/>
                  <a:cs typeface="Arial" pitchFamily="34" charset="0"/>
                </a:rPr>
                <a:t> realizer um </a:t>
              </a:r>
              <a:r>
                <a:rPr lang="en-US" sz="3000" i="1" u="none" dirty="0" smtClean="0">
                  <a:latin typeface="Arial" pitchFamily="34" charset="0"/>
                  <a:cs typeface="Arial" pitchFamily="34" charset="0"/>
                </a:rPr>
                <a:t>profiling</a:t>
              </a:r>
              <a:r>
                <a:rPr lang="en-US" sz="3000" u="none" dirty="0" smtClean="0">
                  <a:latin typeface="Arial" pitchFamily="34" charset="0"/>
                  <a:cs typeface="Arial" pitchFamily="34" charset="0"/>
                </a:rPr>
                <a:t> do </a:t>
              </a:r>
              <a:r>
                <a:rPr lang="en-US" sz="3000" u="none" dirty="0" err="1" smtClean="0">
                  <a:latin typeface="Arial" pitchFamily="34" charset="0"/>
                  <a:cs typeface="Arial" pitchFamily="34" charset="0"/>
                </a:rPr>
                <a:t>decodificador</a:t>
              </a:r>
              <a:r>
                <a:rPr lang="en-US" sz="3000" u="none" dirty="0" smtClean="0">
                  <a:latin typeface="Arial" pitchFamily="34" charset="0"/>
                  <a:cs typeface="Arial" pitchFamily="34" charset="0"/>
                </a:rPr>
                <a:t> AAC, a </a:t>
              </a:r>
              <a:r>
                <a:rPr lang="en-US" sz="3000" u="none" dirty="0" err="1" smtClean="0">
                  <a:latin typeface="Arial" pitchFamily="34" charset="0"/>
                  <a:cs typeface="Arial" pitchFamily="34" charset="0"/>
                </a:rPr>
                <a:t>partir</a:t>
              </a:r>
              <a:r>
                <a:rPr lang="en-US" sz="3000" u="none" dirty="0" smtClean="0">
                  <a:latin typeface="Arial" pitchFamily="34" charset="0"/>
                  <a:cs typeface="Arial" pitchFamily="34" charset="0"/>
                </a:rPr>
                <a:t> de um </a:t>
              </a:r>
              <a:r>
                <a:rPr lang="en-US" sz="3000" u="none" dirty="0" err="1" smtClean="0">
                  <a:latin typeface="Arial" pitchFamily="34" charset="0"/>
                  <a:cs typeface="Arial" pitchFamily="34" charset="0"/>
                </a:rPr>
                <a:t>código</a:t>
              </a:r>
              <a:r>
                <a:rPr lang="en-US" sz="3000" u="none" dirty="0" smtClean="0">
                  <a:latin typeface="Arial" pitchFamily="34" charset="0"/>
                  <a:cs typeface="Arial" pitchFamily="34" charset="0"/>
                </a:rPr>
                <a:t> de </a:t>
              </a:r>
              <a:r>
                <a:rPr lang="en-US" sz="3000" u="none" dirty="0" err="1" smtClean="0">
                  <a:latin typeface="Arial" pitchFamily="34" charset="0"/>
                  <a:cs typeface="Arial" pitchFamily="34" charset="0"/>
                </a:rPr>
                <a:t>referência</a:t>
              </a:r>
              <a:r>
                <a:rPr lang="en-US" sz="3000" u="none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3000" u="none" dirty="0" err="1" smtClean="0">
                  <a:latin typeface="Arial" pitchFamily="34" charset="0"/>
                  <a:cs typeface="Arial" pitchFamily="34" charset="0"/>
                </a:rPr>
                <a:t>em</a:t>
              </a:r>
              <a:r>
                <a:rPr lang="en-US" sz="3000" u="none" dirty="0" smtClean="0">
                  <a:latin typeface="Arial" pitchFamily="34" charset="0"/>
                  <a:cs typeface="Arial" pitchFamily="34" charset="0"/>
                </a:rPr>
                <a:t> C++, </a:t>
              </a:r>
              <a:r>
                <a:rPr lang="en-US" sz="3000" u="none" dirty="0" err="1" smtClean="0">
                  <a:latin typeface="Arial" pitchFamily="34" charset="0"/>
                  <a:cs typeface="Arial" pitchFamily="34" charset="0"/>
                </a:rPr>
                <a:t>assim</a:t>
              </a:r>
              <a:r>
                <a:rPr lang="en-US" sz="3000" u="none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3000" u="none" dirty="0" err="1" smtClean="0">
                  <a:latin typeface="Arial" pitchFamily="34" charset="0"/>
                  <a:cs typeface="Arial" pitchFamily="34" charset="0"/>
                </a:rPr>
                <a:t>identificando</a:t>
              </a:r>
              <a:r>
                <a:rPr lang="en-US" sz="3000" u="none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3000" u="none" dirty="0" err="1" smtClean="0">
                  <a:latin typeface="Arial" pitchFamily="34" charset="0"/>
                  <a:cs typeface="Arial" pitchFamily="34" charset="0"/>
                </a:rPr>
                <a:t>os</a:t>
              </a:r>
              <a:r>
                <a:rPr lang="en-US" sz="3000" u="none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3000" u="none" dirty="0" err="1" smtClean="0">
                  <a:latin typeface="Arial" pitchFamily="34" charset="0"/>
                  <a:cs typeface="Arial" pitchFamily="34" charset="0"/>
                </a:rPr>
                <a:t>módulos</a:t>
              </a:r>
              <a:r>
                <a:rPr lang="en-US" sz="3000" u="none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3000" u="none" dirty="0" err="1" smtClean="0">
                  <a:latin typeface="Arial" pitchFamily="34" charset="0"/>
                  <a:cs typeface="Arial" pitchFamily="34" charset="0"/>
                </a:rPr>
                <a:t>computacionalmente</a:t>
              </a:r>
              <a:r>
                <a:rPr lang="en-US" sz="3000" u="none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3000" u="none" dirty="0" err="1" smtClean="0">
                  <a:latin typeface="Arial" pitchFamily="34" charset="0"/>
                  <a:cs typeface="Arial" pitchFamily="34" charset="0"/>
                </a:rPr>
                <a:t>complexos</a:t>
              </a:r>
              <a:r>
                <a:rPr lang="en-US" sz="3000" u="none" dirty="0" smtClean="0">
                  <a:latin typeface="Arial" pitchFamily="34" charset="0"/>
                  <a:cs typeface="Arial" pitchFamily="34" charset="0"/>
                </a:rPr>
                <a:t>, </a:t>
              </a:r>
              <a:r>
                <a:rPr lang="en-US" sz="3000" u="none" dirty="0" err="1" smtClean="0">
                  <a:latin typeface="Arial" pitchFamily="34" charset="0"/>
                  <a:cs typeface="Arial" pitchFamily="34" charset="0"/>
                </a:rPr>
                <a:t>candidatos</a:t>
              </a:r>
              <a:r>
                <a:rPr lang="en-US" sz="3000" u="none" dirty="0" smtClean="0">
                  <a:latin typeface="Arial" pitchFamily="34" charset="0"/>
                  <a:cs typeface="Arial" pitchFamily="34" charset="0"/>
                </a:rPr>
                <a:t> à </a:t>
              </a:r>
              <a:r>
                <a:rPr lang="en-US" sz="3000" u="none" dirty="0" err="1" smtClean="0">
                  <a:latin typeface="Arial" pitchFamily="34" charset="0"/>
                  <a:cs typeface="Arial" pitchFamily="34" charset="0"/>
                </a:rPr>
                <a:t>implementação</a:t>
              </a:r>
              <a:r>
                <a:rPr lang="en-US" sz="3000" u="none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3000" u="none" dirty="0" err="1" smtClean="0">
                  <a:latin typeface="Arial" pitchFamily="34" charset="0"/>
                  <a:cs typeface="Arial" pitchFamily="34" charset="0"/>
                </a:rPr>
                <a:t>em</a:t>
              </a:r>
              <a:r>
                <a:rPr lang="en-US" sz="3000" u="none" dirty="0" smtClean="0">
                  <a:latin typeface="Arial" pitchFamily="34" charset="0"/>
                  <a:cs typeface="Arial" pitchFamily="34" charset="0"/>
                </a:rPr>
                <a:t> hardware. </a:t>
              </a:r>
              <a:r>
                <a:rPr lang="en-US" sz="3000" u="none" dirty="0" err="1" smtClean="0">
                  <a:latin typeface="Arial" pitchFamily="34" charset="0"/>
                  <a:cs typeface="Arial" pitchFamily="34" charset="0"/>
                </a:rPr>
                <a:t>Identificou</a:t>
              </a:r>
              <a:r>
                <a:rPr lang="en-US" sz="3000" u="none" dirty="0" smtClean="0">
                  <a:latin typeface="Arial" pitchFamily="34" charset="0"/>
                  <a:cs typeface="Arial" pitchFamily="34" charset="0"/>
                </a:rPr>
                <a:t>-se </a:t>
              </a:r>
              <a:r>
                <a:rPr lang="en-US" sz="3000" u="none" dirty="0" err="1" smtClean="0">
                  <a:latin typeface="Arial" pitchFamily="34" charset="0"/>
                  <a:cs typeface="Arial" pitchFamily="34" charset="0"/>
                </a:rPr>
                <a:t>que</a:t>
              </a:r>
              <a:r>
                <a:rPr lang="en-US" sz="3000" u="none" dirty="0" smtClean="0">
                  <a:latin typeface="Arial" pitchFamily="34" charset="0"/>
                  <a:cs typeface="Arial" pitchFamily="34" charset="0"/>
                </a:rPr>
                <a:t> o </a:t>
              </a:r>
              <a:r>
                <a:rPr lang="en-US" sz="3000" u="none" dirty="0" err="1" smtClean="0">
                  <a:latin typeface="Arial" pitchFamily="34" charset="0"/>
                  <a:cs typeface="Arial" pitchFamily="34" charset="0"/>
                </a:rPr>
                <a:t>Banco</a:t>
              </a:r>
              <a:r>
                <a:rPr lang="en-US" sz="3000" u="none" dirty="0" smtClean="0">
                  <a:latin typeface="Arial" pitchFamily="34" charset="0"/>
                  <a:cs typeface="Arial" pitchFamily="34" charset="0"/>
                </a:rPr>
                <a:t> de </a:t>
              </a:r>
              <a:r>
                <a:rPr lang="en-US" sz="3000" u="none" dirty="0" err="1" smtClean="0">
                  <a:latin typeface="Arial" pitchFamily="34" charset="0"/>
                  <a:cs typeface="Arial" pitchFamily="34" charset="0"/>
                </a:rPr>
                <a:t>Filtros</a:t>
              </a:r>
              <a:r>
                <a:rPr lang="en-US" sz="3000" u="none" dirty="0" smtClean="0">
                  <a:latin typeface="Arial" pitchFamily="34" charset="0"/>
                  <a:cs typeface="Arial" pitchFamily="34" charset="0"/>
                </a:rPr>
                <a:t> era o </a:t>
              </a:r>
              <a:r>
                <a:rPr lang="en-US" sz="3000" u="none" dirty="0" err="1" smtClean="0">
                  <a:latin typeface="Arial" pitchFamily="34" charset="0"/>
                  <a:cs typeface="Arial" pitchFamily="34" charset="0"/>
                </a:rPr>
                <a:t>módulo</a:t>
              </a:r>
              <a:r>
                <a:rPr lang="en-US" sz="3000" u="none" dirty="0" smtClean="0">
                  <a:latin typeface="Arial" pitchFamily="34" charset="0"/>
                  <a:cs typeface="Arial" pitchFamily="34" charset="0"/>
                </a:rPr>
                <a:t> de </a:t>
              </a:r>
              <a:r>
                <a:rPr lang="en-US" sz="3000" u="none" dirty="0" err="1" smtClean="0">
                  <a:latin typeface="Arial" pitchFamily="34" charset="0"/>
                  <a:cs typeface="Arial" pitchFamily="34" charset="0"/>
                </a:rPr>
                <a:t>maior</a:t>
              </a:r>
              <a:r>
                <a:rPr lang="en-US" sz="3000" u="none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3000" u="none" dirty="0" err="1" smtClean="0">
                  <a:latin typeface="Arial" pitchFamily="34" charset="0"/>
                  <a:cs typeface="Arial" pitchFamily="34" charset="0"/>
                </a:rPr>
                <a:t>complexidade</a:t>
              </a:r>
              <a:r>
                <a:rPr lang="en-US" sz="3000" u="none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3000" u="none" dirty="0" err="1" smtClean="0">
                  <a:latin typeface="Arial" pitchFamily="34" charset="0"/>
                  <a:cs typeface="Arial" pitchFamily="34" charset="0"/>
                </a:rPr>
                <a:t>computacional</a:t>
              </a:r>
              <a:r>
                <a:rPr lang="en-US" sz="3000" u="none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3000" u="none" dirty="0" smtClean="0">
                  <a:latin typeface="Arial" pitchFamily="34" charset="0"/>
                  <a:cs typeface="Arial" pitchFamily="34" charset="0"/>
                </a:rPr>
                <a:t>e, </a:t>
              </a:r>
              <a:r>
                <a:rPr lang="en-US" sz="3000" u="none" dirty="0" err="1" smtClean="0">
                  <a:latin typeface="Arial" pitchFamily="34" charset="0"/>
                  <a:cs typeface="Arial" pitchFamily="34" charset="0"/>
                </a:rPr>
                <a:t>utilizando</a:t>
              </a:r>
              <a:r>
                <a:rPr lang="en-US" sz="3000" u="none" dirty="0" smtClean="0">
                  <a:latin typeface="Arial" pitchFamily="34" charset="0"/>
                  <a:cs typeface="Arial" pitchFamily="34" charset="0"/>
                </a:rPr>
                <a:t> a </a:t>
              </a:r>
              <a:r>
                <a:rPr lang="en-US" sz="3000" u="none" dirty="0" err="1" smtClean="0">
                  <a:latin typeface="Arial" pitchFamily="34" charset="0"/>
                  <a:cs typeface="Arial" pitchFamily="34" charset="0"/>
                </a:rPr>
                <a:t>ferramenta</a:t>
              </a:r>
              <a:r>
                <a:rPr lang="en-US" sz="3000" u="none" dirty="0" smtClean="0">
                  <a:latin typeface="Arial" pitchFamily="34" charset="0"/>
                  <a:cs typeface="Arial" pitchFamily="34" charset="0"/>
                </a:rPr>
                <a:t> Catapult-C High-Level Synthesis da Mentor Graphics, </a:t>
              </a:r>
              <a:r>
                <a:rPr lang="en-US" sz="3000" u="none" dirty="0" err="1" smtClean="0">
                  <a:latin typeface="Arial" pitchFamily="34" charset="0"/>
                  <a:cs typeface="Arial" pitchFamily="34" charset="0"/>
                </a:rPr>
                <a:t>foi</a:t>
              </a:r>
              <a:r>
                <a:rPr lang="en-US" sz="3000" u="none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3000" u="none" dirty="0" err="1" smtClean="0">
                  <a:latin typeface="Arial" pitchFamily="34" charset="0"/>
                  <a:cs typeface="Arial" pitchFamily="34" charset="0"/>
                </a:rPr>
                <a:t>desenvolvida</a:t>
              </a:r>
              <a:r>
                <a:rPr lang="en-US" sz="3000" u="none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3000" u="none" dirty="0" err="1" smtClean="0">
                  <a:latin typeface="Arial" pitchFamily="34" charset="0"/>
                  <a:cs typeface="Arial" pitchFamily="34" charset="0"/>
                </a:rPr>
                <a:t>uma</a:t>
              </a:r>
              <a:r>
                <a:rPr lang="en-US" sz="3000" u="none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3000" u="none" dirty="0" err="1" smtClean="0">
                  <a:latin typeface="Arial" pitchFamily="34" charset="0"/>
                  <a:cs typeface="Arial" pitchFamily="34" charset="0"/>
                </a:rPr>
                <a:t>arquitetura</a:t>
              </a:r>
              <a:r>
                <a:rPr lang="en-US" sz="3000" u="none" dirty="0" smtClean="0">
                  <a:latin typeface="Arial" pitchFamily="34" charset="0"/>
                  <a:cs typeface="Arial" pitchFamily="34" charset="0"/>
                </a:rPr>
                <a:t> de hardware </a:t>
              </a:r>
              <a:r>
                <a:rPr lang="en-US" sz="3000" u="none" dirty="0" err="1" smtClean="0">
                  <a:latin typeface="Arial" pitchFamily="34" charset="0"/>
                  <a:cs typeface="Arial" pitchFamily="34" charset="0"/>
                </a:rPr>
                <a:t>partindo</a:t>
              </a:r>
              <a:r>
                <a:rPr lang="en-US" sz="3000" u="none" dirty="0" smtClean="0">
                  <a:latin typeface="Arial" pitchFamily="34" charset="0"/>
                  <a:cs typeface="Arial" pitchFamily="34" charset="0"/>
                </a:rPr>
                <a:t> de </a:t>
              </a:r>
              <a:r>
                <a:rPr lang="en-US" sz="3000" u="none" dirty="0" err="1" smtClean="0">
                  <a:latin typeface="Arial" pitchFamily="34" charset="0"/>
                  <a:cs typeface="Arial" pitchFamily="34" charset="0"/>
                </a:rPr>
                <a:t>uma</a:t>
              </a:r>
              <a:r>
                <a:rPr lang="en-US" sz="3000" u="none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3000" u="none" dirty="0" err="1" smtClean="0">
                  <a:latin typeface="Arial" pitchFamily="34" charset="0"/>
                  <a:cs typeface="Arial" pitchFamily="34" charset="0"/>
                </a:rPr>
                <a:t>espeficicação</a:t>
              </a:r>
              <a:r>
                <a:rPr lang="en-US" sz="3000" u="none" dirty="0" smtClean="0">
                  <a:latin typeface="Arial" pitchFamily="34" charset="0"/>
                  <a:cs typeface="Arial" pitchFamily="34" charset="0"/>
                </a:rPr>
                <a:t> com </a:t>
              </a:r>
              <a:r>
                <a:rPr lang="en-US" sz="3000" u="none" dirty="0" err="1" smtClean="0">
                  <a:latin typeface="Arial" pitchFamily="34" charset="0"/>
                  <a:cs typeface="Arial" pitchFamily="34" charset="0"/>
                </a:rPr>
                <a:t>aritmética</a:t>
              </a:r>
              <a:r>
                <a:rPr lang="en-US" sz="3000" u="none" dirty="0" smtClean="0">
                  <a:latin typeface="Arial" pitchFamily="34" charset="0"/>
                  <a:cs typeface="Arial" pitchFamily="34" charset="0"/>
                </a:rPr>
                <a:t> de </a:t>
              </a:r>
              <a:r>
                <a:rPr lang="en-US" sz="3000" u="none" dirty="0" err="1" smtClean="0">
                  <a:latin typeface="Arial" pitchFamily="34" charset="0"/>
                  <a:cs typeface="Arial" pitchFamily="34" charset="0"/>
                </a:rPr>
                <a:t>ponto-fixo</a:t>
              </a:r>
              <a:r>
                <a:rPr lang="en-US" sz="3000" u="none" dirty="0" smtClean="0">
                  <a:latin typeface="Arial" pitchFamily="34" charset="0"/>
                  <a:cs typeface="Arial" pitchFamily="34" charset="0"/>
                </a:rPr>
                <a:t>, </a:t>
              </a:r>
              <a:r>
                <a:rPr lang="en-US" sz="3000" u="none" dirty="0" err="1" smtClean="0">
                  <a:latin typeface="Arial" pitchFamily="34" charset="0"/>
                  <a:cs typeface="Arial" pitchFamily="34" charset="0"/>
                </a:rPr>
                <a:t>em</a:t>
              </a:r>
              <a:r>
                <a:rPr lang="en-US" sz="3000" u="none" dirty="0" smtClean="0">
                  <a:latin typeface="Arial" pitchFamily="34" charset="0"/>
                  <a:cs typeface="Arial" pitchFamily="34" charset="0"/>
                </a:rPr>
                <a:t> C++.</a:t>
              </a:r>
            </a:p>
            <a:p>
              <a:pPr algn="just">
                <a:tabLst>
                  <a:tab pos="439237" algn="l"/>
                  <a:tab pos="878474" algn="l"/>
                  <a:tab pos="1317711" algn="l"/>
                  <a:tab pos="1756948" algn="l"/>
                  <a:tab pos="2196186" algn="l"/>
                  <a:tab pos="2635423" algn="l"/>
                  <a:tab pos="3074660" algn="l"/>
                  <a:tab pos="3513897" algn="l"/>
                  <a:tab pos="3953134" algn="l"/>
                  <a:tab pos="4392371" algn="l"/>
                  <a:tab pos="4831608" algn="l"/>
                  <a:tab pos="5270845" algn="l"/>
                  <a:tab pos="439237" algn="l"/>
                  <a:tab pos="878474" algn="l"/>
                  <a:tab pos="1317711" algn="l"/>
                  <a:tab pos="1756948" algn="l"/>
                  <a:tab pos="2196186" algn="l"/>
                  <a:tab pos="2635423" algn="l"/>
                  <a:tab pos="3074660" algn="l"/>
                  <a:tab pos="3513897" algn="l"/>
                  <a:tab pos="3953134" algn="l"/>
                  <a:tab pos="4392371" algn="l"/>
                  <a:tab pos="4831608" algn="l"/>
                  <a:tab pos="5270845" algn="l"/>
                  <a:tab pos="439237" algn="l"/>
                  <a:tab pos="878474" algn="l"/>
                  <a:tab pos="1317711" algn="l"/>
                  <a:tab pos="1756948" algn="l"/>
                  <a:tab pos="2196186" algn="l"/>
                  <a:tab pos="2635423" algn="l"/>
                  <a:tab pos="3074660" algn="l"/>
                  <a:tab pos="3513897" algn="l"/>
                </a:tabLst>
              </a:pPr>
              <a:r>
                <a:rPr lang="en-US" sz="3000" u="none" dirty="0" err="1" smtClean="0">
                  <a:latin typeface="Arial" pitchFamily="34" charset="0"/>
                  <a:cs typeface="Arial" pitchFamily="34" charset="0"/>
                </a:rPr>
                <a:t>Em</a:t>
              </a:r>
              <a:r>
                <a:rPr lang="en-US" sz="3000" u="none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3000" u="none" dirty="0" err="1" smtClean="0">
                  <a:latin typeface="Arial" pitchFamily="34" charset="0"/>
                  <a:cs typeface="Arial" pitchFamily="34" charset="0"/>
                </a:rPr>
                <a:t>seguida</a:t>
              </a:r>
              <a:r>
                <a:rPr lang="en-US" sz="3000" u="none" dirty="0" smtClean="0">
                  <a:latin typeface="Arial" pitchFamily="34" charset="0"/>
                  <a:cs typeface="Arial" pitchFamily="34" charset="0"/>
                </a:rPr>
                <a:t> , </a:t>
              </a:r>
              <a:r>
                <a:rPr lang="en-US" sz="3000" u="none" dirty="0" err="1" smtClean="0">
                  <a:latin typeface="Arial" pitchFamily="34" charset="0"/>
                  <a:cs typeface="Arial" pitchFamily="34" charset="0"/>
                </a:rPr>
                <a:t>foi</a:t>
              </a:r>
              <a:r>
                <a:rPr lang="en-US" sz="3000" u="none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3000" u="none" dirty="0" err="1" smtClean="0">
                  <a:latin typeface="Arial" pitchFamily="34" charset="0"/>
                  <a:cs typeface="Arial" pitchFamily="34" charset="0"/>
                </a:rPr>
                <a:t>desenvolvido</a:t>
              </a:r>
              <a:r>
                <a:rPr lang="en-US" sz="3000" u="none" dirty="0" smtClean="0">
                  <a:latin typeface="Arial" pitchFamily="34" charset="0"/>
                  <a:cs typeface="Arial" pitchFamily="34" charset="0"/>
                </a:rPr>
                <a:t> um </a:t>
              </a:r>
              <a:r>
                <a:rPr lang="en-US" sz="3000" u="none" dirty="0" err="1" smtClean="0">
                  <a:latin typeface="Arial" pitchFamily="34" charset="0"/>
                  <a:cs typeface="Arial" pitchFamily="34" charset="0"/>
                </a:rPr>
                <a:t>sistema</a:t>
              </a:r>
              <a:r>
                <a:rPr lang="en-US" sz="3000" u="none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3000" u="none" dirty="0" err="1" smtClean="0">
                  <a:latin typeface="Arial" pitchFamily="34" charset="0"/>
                  <a:cs typeface="Arial" pitchFamily="34" charset="0"/>
                </a:rPr>
                <a:t>computacional</a:t>
              </a:r>
              <a:r>
                <a:rPr lang="en-US" sz="3000" u="none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3000" u="none" dirty="0" err="1" smtClean="0">
                  <a:latin typeface="Arial" pitchFamily="34" charset="0"/>
                  <a:cs typeface="Arial" pitchFamily="34" charset="0"/>
                </a:rPr>
                <a:t>para</a:t>
              </a:r>
              <a:r>
                <a:rPr lang="en-US" sz="3000" u="none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3000" u="none" dirty="0" err="1" smtClean="0">
                  <a:latin typeface="Arial" pitchFamily="34" charset="0"/>
                  <a:cs typeface="Arial" pitchFamily="34" charset="0"/>
                </a:rPr>
                <a:t>decodificação</a:t>
              </a:r>
              <a:r>
                <a:rPr lang="en-US" sz="3000" u="none" dirty="0" smtClean="0">
                  <a:latin typeface="Arial" pitchFamily="34" charset="0"/>
                  <a:cs typeface="Arial" pitchFamily="34" charset="0"/>
                </a:rPr>
                <a:t> do </a:t>
              </a:r>
              <a:r>
                <a:rPr lang="en-US" sz="3000" u="none" dirty="0" err="1" smtClean="0">
                  <a:latin typeface="Arial" pitchFamily="34" charset="0"/>
                  <a:cs typeface="Arial" pitchFamily="34" charset="0"/>
                </a:rPr>
                <a:t>áudio</a:t>
              </a:r>
              <a:r>
                <a:rPr lang="en-US" sz="3000" u="none" dirty="0" smtClean="0">
                  <a:latin typeface="Arial" pitchFamily="34" charset="0"/>
                  <a:cs typeface="Arial" pitchFamily="34" charset="0"/>
                </a:rPr>
                <a:t>, </a:t>
              </a:r>
              <a:r>
                <a:rPr lang="en-US" sz="3000" u="none" dirty="0" err="1" smtClean="0">
                  <a:latin typeface="Arial" pitchFamily="34" charset="0"/>
                  <a:cs typeface="Arial" pitchFamily="34" charset="0"/>
                </a:rPr>
                <a:t>tuilizando</a:t>
              </a:r>
              <a:r>
                <a:rPr lang="en-US" sz="3000" u="none" dirty="0" smtClean="0">
                  <a:latin typeface="Arial" pitchFamily="34" charset="0"/>
                  <a:cs typeface="Arial" pitchFamily="34" charset="0"/>
                </a:rPr>
                <a:t> o “co-design” de hardware e software. </a:t>
              </a:r>
              <a:r>
                <a:rPr lang="en-US" sz="3000" u="none" dirty="0" err="1" smtClean="0">
                  <a:latin typeface="Arial" pitchFamily="34" charset="0"/>
                  <a:cs typeface="Arial" pitchFamily="34" charset="0"/>
                </a:rPr>
                <a:t>Esse</a:t>
              </a:r>
              <a:r>
                <a:rPr lang="en-US" sz="3000" u="none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3000" u="none" dirty="0" err="1" smtClean="0">
                  <a:latin typeface="Arial" pitchFamily="34" charset="0"/>
                  <a:cs typeface="Arial" pitchFamily="34" charset="0"/>
                </a:rPr>
                <a:t>sistema</a:t>
              </a:r>
              <a:r>
                <a:rPr lang="en-US" sz="3000" u="none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3000" u="none" dirty="0" err="1" smtClean="0">
                  <a:latin typeface="Arial" pitchFamily="34" charset="0"/>
                  <a:cs typeface="Arial" pitchFamily="34" charset="0"/>
                </a:rPr>
                <a:t>conta</a:t>
              </a:r>
              <a:r>
                <a:rPr lang="en-US" sz="3000" u="none" dirty="0" smtClean="0">
                  <a:latin typeface="Arial" pitchFamily="34" charset="0"/>
                  <a:cs typeface="Arial" pitchFamily="34" charset="0"/>
                </a:rPr>
                <a:t> com </a:t>
              </a:r>
              <a:r>
                <a:rPr lang="en-US" sz="3000" u="none" dirty="0" err="1" smtClean="0">
                  <a:latin typeface="Arial" pitchFamily="34" charset="0"/>
                  <a:cs typeface="Arial" pitchFamily="34" charset="0"/>
                </a:rPr>
                <a:t>uma</a:t>
              </a:r>
              <a:r>
                <a:rPr lang="en-US" sz="3000" u="none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3000" u="none" dirty="0" err="1" smtClean="0">
                  <a:latin typeface="Arial" pitchFamily="34" charset="0"/>
                  <a:cs typeface="Arial" pitchFamily="34" charset="0"/>
                </a:rPr>
                <a:t>plataforma</a:t>
              </a:r>
              <a:r>
                <a:rPr lang="en-US" sz="3000" u="none" dirty="0" smtClean="0">
                  <a:latin typeface="Arial" pitchFamily="34" charset="0"/>
                  <a:cs typeface="Arial" pitchFamily="34" charset="0"/>
                </a:rPr>
                <a:t> de </a:t>
              </a:r>
              <a:r>
                <a:rPr lang="en-US" sz="3000" u="none" dirty="0" err="1" smtClean="0">
                  <a:latin typeface="Arial" pitchFamily="34" charset="0"/>
                  <a:cs typeface="Arial" pitchFamily="34" charset="0"/>
                </a:rPr>
                <a:t>utiliza</a:t>
              </a:r>
              <a:r>
                <a:rPr lang="en-US" sz="3000" u="none" dirty="0" smtClean="0">
                  <a:latin typeface="Arial" pitchFamily="34" charset="0"/>
                  <a:cs typeface="Arial" pitchFamily="34" charset="0"/>
                </a:rPr>
                <a:t> um </a:t>
              </a:r>
              <a:r>
                <a:rPr lang="en-US" sz="3000" u="none" dirty="0" err="1" smtClean="0">
                  <a:latin typeface="Arial" pitchFamily="34" charset="0"/>
                  <a:cs typeface="Arial" pitchFamily="34" charset="0"/>
                </a:rPr>
                <a:t>processador</a:t>
              </a:r>
              <a:r>
                <a:rPr lang="en-US" sz="3000" u="none" dirty="0" smtClean="0">
                  <a:latin typeface="Arial" pitchFamily="34" charset="0"/>
                  <a:cs typeface="Arial" pitchFamily="34" charset="0"/>
                </a:rPr>
                <a:t> NIOS II da Altera Corporation, </a:t>
              </a:r>
              <a:r>
                <a:rPr lang="en-US" sz="3000" u="none" dirty="0" err="1" smtClean="0">
                  <a:latin typeface="Arial" pitchFamily="34" charset="0"/>
                  <a:cs typeface="Arial" pitchFamily="34" charset="0"/>
                </a:rPr>
                <a:t>itegrado</a:t>
              </a:r>
              <a:r>
                <a:rPr lang="en-US" sz="3000" u="none" dirty="0" smtClean="0">
                  <a:latin typeface="Arial" pitchFamily="34" charset="0"/>
                  <a:cs typeface="Arial" pitchFamily="34" charset="0"/>
                </a:rPr>
                <a:t> com o hardware </a:t>
              </a:r>
              <a:r>
                <a:rPr lang="en-US" sz="3000" u="none" dirty="0" err="1" smtClean="0">
                  <a:latin typeface="Arial" pitchFamily="34" charset="0"/>
                  <a:cs typeface="Arial" pitchFamily="34" charset="0"/>
                </a:rPr>
                <a:t>desenvolvido</a:t>
              </a:r>
              <a:r>
                <a:rPr lang="en-US" sz="3000" u="none" dirty="0" smtClean="0">
                  <a:latin typeface="Arial" pitchFamily="34" charset="0"/>
                  <a:cs typeface="Arial" pitchFamily="34" charset="0"/>
                </a:rPr>
                <a:t>. </a:t>
              </a:r>
              <a:r>
                <a:rPr lang="en-US" sz="3000" u="none" dirty="0" err="1" smtClean="0">
                  <a:latin typeface="Arial" pitchFamily="34" charset="0"/>
                  <a:cs typeface="Arial" pitchFamily="34" charset="0"/>
                </a:rPr>
                <a:t>Por</a:t>
              </a:r>
              <a:r>
                <a:rPr lang="en-US" sz="3000" u="none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3000" u="none" dirty="0" err="1" smtClean="0">
                  <a:latin typeface="Arial" pitchFamily="34" charset="0"/>
                  <a:cs typeface="Arial" pitchFamily="34" charset="0"/>
                </a:rPr>
                <a:t>fim</a:t>
              </a:r>
              <a:r>
                <a:rPr lang="en-US" sz="3000" u="none" dirty="0" smtClean="0">
                  <a:latin typeface="Arial" pitchFamily="34" charset="0"/>
                  <a:cs typeface="Arial" pitchFamily="34" charset="0"/>
                </a:rPr>
                <a:t>, </a:t>
              </a:r>
              <a:r>
                <a:rPr lang="en-US" sz="3000" u="none" dirty="0" err="1" smtClean="0">
                  <a:latin typeface="Arial" pitchFamily="34" charset="0"/>
                  <a:cs typeface="Arial" pitchFamily="34" charset="0"/>
                </a:rPr>
                <a:t>essa</a:t>
              </a:r>
              <a:r>
                <a:rPr lang="en-US" sz="3000" u="none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3000" u="none" dirty="0" err="1" smtClean="0">
                  <a:latin typeface="Arial" pitchFamily="34" charset="0"/>
                  <a:cs typeface="Arial" pitchFamily="34" charset="0"/>
                </a:rPr>
                <a:t>arquitetura</a:t>
              </a:r>
              <a:r>
                <a:rPr lang="en-US" sz="3000" u="none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3000" u="none" dirty="0" err="1" smtClean="0">
                  <a:latin typeface="Arial" pitchFamily="34" charset="0"/>
                  <a:cs typeface="Arial" pitchFamily="34" charset="0"/>
                </a:rPr>
                <a:t>foi</a:t>
              </a:r>
              <a:r>
                <a:rPr lang="en-US" sz="3000" u="none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3000" u="none" dirty="0" err="1" smtClean="0">
                  <a:latin typeface="Arial" pitchFamily="34" charset="0"/>
                  <a:cs typeface="Arial" pitchFamily="34" charset="0"/>
                </a:rPr>
                <a:t>prototipada</a:t>
              </a:r>
              <a:r>
                <a:rPr lang="en-US" sz="3000" u="none" dirty="0" smtClean="0">
                  <a:latin typeface="Arial" pitchFamily="34" charset="0"/>
                  <a:cs typeface="Arial" pitchFamily="34" charset="0"/>
                </a:rPr>
                <a:t> e </a:t>
              </a:r>
              <a:r>
                <a:rPr lang="en-US" sz="3000" u="none" dirty="0" err="1" smtClean="0">
                  <a:latin typeface="Arial" pitchFamily="34" charset="0"/>
                  <a:cs typeface="Arial" pitchFamily="34" charset="0"/>
                </a:rPr>
                <a:t>testada</a:t>
              </a:r>
              <a:r>
                <a:rPr lang="en-US" sz="3000" u="none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3000" u="none" dirty="0" err="1" smtClean="0">
                  <a:latin typeface="Arial" pitchFamily="34" charset="0"/>
                  <a:cs typeface="Arial" pitchFamily="34" charset="0"/>
                </a:rPr>
                <a:t>em</a:t>
              </a:r>
              <a:r>
                <a:rPr lang="en-US" sz="3000" u="none" dirty="0" smtClean="0">
                  <a:latin typeface="Arial" pitchFamily="34" charset="0"/>
                  <a:cs typeface="Arial" pitchFamily="34" charset="0"/>
                </a:rPr>
                <a:t> um FPGA.</a:t>
              </a:r>
            </a:p>
            <a:p>
              <a:pPr algn="just">
                <a:tabLst>
                  <a:tab pos="439237" algn="l"/>
                  <a:tab pos="878474" algn="l"/>
                  <a:tab pos="1317711" algn="l"/>
                  <a:tab pos="1756948" algn="l"/>
                  <a:tab pos="2196186" algn="l"/>
                  <a:tab pos="2635423" algn="l"/>
                  <a:tab pos="3074660" algn="l"/>
                  <a:tab pos="3513897" algn="l"/>
                  <a:tab pos="3953134" algn="l"/>
                  <a:tab pos="4392371" algn="l"/>
                  <a:tab pos="4831608" algn="l"/>
                  <a:tab pos="5270845" algn="l"/>
                  <a:tab pos="439237" algn="l"/>
                  <a:tab pos="878474" algn="l"/>
                  <a:tab pos="1317711" algn="l"/>
                  <a:tab pos="1756948" algn="l"/>
                  <a:tab pos="2196186" algn="l"/>
                  <a:tab pos="2635423" algn="l"/>
                  <a:tab pos="3074660" algn="l"/>
                  <a:tab pos="3513897" algn="l"/>
                  <a:tab pos="3953134" algn="l"/>
                  <a:tab pos="4392371" algn="l"/>
                  <a:tab pos="4831608" algn="l"/>
                  <a:tab pos="5270845" algn="l"/>
                  <a:tab pos="439237" algn="l"/>
                  <a:tab pos="878474" algn="l"/>
                  <a:tab pos="1317711" algn="l"/>
                  <a:tab pos="1756948" algn="l"/>
                  <a:tab pos="2196186" algn="l"/>
                  <a:tab pos="2635423" algn="l"/>
                  <a:tab pos="3074660" algn="l"/>
                  <a:tab pos="3513897" algn="l"/>
                </a:tabLst>
              </a:pPr>
              <a:endParaRPr lang="en-US" sz="3000" u="none" dirty="0" smtClean="0">
                <a:latin typeface="Arial" pitchFamily="34" charset="0"/>
                <a:cs typeface="Arial" pitchFamily="34" charset="0"/>
              </a:endParaRPr>
            </a:p>
            <a:p>
              <a:pPr algn="just">
                <a:tabLst>
                  <a:tab pos="439237" algn="l"/>
                  <a:tab pos="878474" algn="l"/>
                  <a:tab pos="1317711" algn="l"/>
                  <a:tab pos="1756948" algn="l"/>
                  <a:tab pos="2196186" algn="l"/>
                  <a:tab pos="2635423" algn="l"/>
                  <a:tab pos="3074660" algn="l"/>
                  <a:tab pos="3513897" algn="l"/>
                  <a:tab pos="3953134" algn="l"/>
                  <a:tab pos="4392371" algn="l"/>
                  <a:tab pos="4831608" algn="l"/>
                  <a:tab pos="5270845" algn="l"/>
                  <a:tab pos="439237" algn="l"/>
                  <a:tab pos="878474" algn="l"/>
                  <a:tab pos="1317711" algn="l"/>
                  <a:tab pos="1756948" algn="l"/>
                  <a:tab pos="2196186" algn="l"/>
                  <a:tab pos="2635423" algn="l"/>
                  <a:tab pos="3074660" algn="l"/>
                  <a:tab pos="3513897" algn="l"/>
                  <a:tab pos="3953134" algn="l"/>
                  <a:tab pos="4392371" algn="l"/>
                  <a:tab pos="4831608" algn="l"/>
                  <a:tab pos="5270845" algn="l"/>
                  <a:tab pos="439237" algn="l"/>
                  <a:tab pos="878474" algn="l"/>
                  <a:tab pos="1317711" algn="l"/>
                  <a:tab pos="1756948" algn="l"/>
                  <a:tab pos="2196186" algn="l"/>
                  <a:tab pos="2635423" algn="l"/>
                  <a:tab pos="3074660" algn="l"/>
                  <a:tab pos="3513897" algn="l"/>
                </a:tabLst>
              </a:pPr>
              <a:r>
                <a:rPr lang="en-US" sz="3000" u="none" dirty="0" smtClean="0">
                  <a:latin typeface="Arial" pitchFamily="34" charset="0"/>
                  <a:cs typeface="Arial" pitchFamily="34" charset="0"/>
                </a:rPr>
                <a:t>O </a:t>
              </a:r>
              <a:r>
                <a:rPr lang="en-US" sz="3000" u="none" dirty="0" err="1" smtClean="0">
                  <a:latin typeface="Arial" pitchFamily="34" charset="0"/>
                  <a:cs typeface="Arial" pitchFamily="34" charset="0"/>
                </a:rPr>
                <a:t>desenvolvimento</a:t>
              </a:r>
              <a:r>
                <a:rPr lang="en-US" sz="3000" u="none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3000" u="none" dirty="0" smtClean="0">
                  <a:latin typeface="Arial" pitchFamily="34" charset="0"/>
                  <a:cs typeface="Arial" pitchFamily="34" charset="0"/>
                </a:rPr>
                <a:t>se </a:t>
              </a:r>
              <a:r>
                <a:rPr lang="en-US" sz="3000" u="none" dirty="0" err="1" smtClean="0">
                  <a:latin typeface="Arial" pitchFamily="34" charset="0"/>
                  <a:cs typeface="Arial" pitchFamily="34" charset="0"/>
                </a:rPr>
                <a:t>dividiu</a:t>
              </a:r>
              <a:r>
                <a:rPr lang="en-US" sz="3000" u="none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3000" u="none" dirty="0" err="1" smtClean="0">
                  <a:latin typeface="Arial" pitchFamily="34" charset="0"/>
                  <a:cs typeface="Arial" pitchFamily="34" charset="0"/>
                </a:rPr>
                <a:t>em</a:t>
              </a:r>
              <a:r>
                <a:rPr lang="en-US" sz="3000" u="none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3000" u="none" dirty="0" err="1" smtClean="0">
                  <a:latin typeface="Arial" pitchFamily="34" charset="0"/>
                  <a:cs typeface="Arial" pitchFamily="34" charset="0"/>
                </a:rPr>
                <a:t>três</a:t>
              </a:r>
              <a:r>
                <a:rPr lang="en-US" sz="3000" u="none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3000" u="none" dirty="0" err="1" smtClean="0">
                  <a:latin typeface="Arial" pitchFamily="34" charset="0"/>
                  <a:cs typeface="Arial" pitchFamily="34" charset="0"/>
                </a:rPr>
                <a:t>partes</a:t>
              </a:r>
              <a:r>
                <a:rPr lang="en-US" sz="3000" u="none" dirty="0" smtClean="0">
                  <a:latin typeface="Arial" pitchFamily="34" charset="0"/>
                  <a:cs typeface="Arial" pitchFamily="34" charset="0"/>
                </a:rPr>
                <a:t>:</a:t>
              </a:r>
            </a:p>
            <a:p>
              <a:pPr algn="just">
                <a:tabLst>
                  <a:tab pos="439237" algn="l"/>
                  <a:tab pos="878474" algn="l"/>
                  <a:tab pos="1317711" algn="l"/>
                  <a:tab pos="1756948" algn="l"/>
                  <a:tab pos="2196186" algn="l"/>
                  <a:tab pos="2635423" algn="l"/>
                  <a:tab pos="3074660" algn="l"/>
                  <a:tab pos="3513897" algn="l"/>
                  <a:tab pos="3953134" algn="l"/>
                  <a:tab pos="4392371" algn="l"/>
                  <a:tab pos="4831608" algn="l"/>
                  <a:tab pos="5270845" algn="l"/>
                  <a:tab pos="439237" algn="l"/>
                  <a:tab pos="878474" algn="l"/>
                  <a:tab pos="1317711" algn="l"/>
                  <a:tab pos="1756948" algn="l"/>
                  <a:tab pos="2196186" algn="l"/>
                  <a:tab pos="2635423" algn="l"/>
                  <a:tab pos="3074660" algn="l"/>
                  <a:tab pos="3513897" algn="l"/>
                  <a:tab pos="3953134" algn="l"/>
                  <a:tab pos="4392371" algn="l"/>
                  <a:tab pos="4831608" algn="l"/>
                  <a:tab pos="5270845" algn="l"/>
                  <a:tab pos="439237" algn="l"/>
                  <a:tab pos="878474" algn="l"/>
                  <a:tab pos="1317711" algn="l"/>
                  <a:tab pos="1756948" algn="l"/>
                  <a:tab pos="2196186" algn="l"/>
                  <a:tab pos="2635423" algn="l"/>
                  <a:tab pos="3074660" algn="l"/>
                  <a:tab pos="3513897" algn="l"/>
                </a:tabLst>
              </a:pPr>
              <a:endParaRPr lang="en-US" sz="3000" u="none" dirty="0">
                <a:solidFill>
                  <a:schemeClr val="tx1"/>
                </a:solidFill>
                <a:latin typeface="Arial" pitchFamily="34" charset="0"/>
                <a:ea typeface="Lucida Grande" charset="0"/>
                <a:cs typeface="Arial" pitchFamily="34" charset="0"/>
                <a:sym typeface="Arial" charset="0"/>
              </a:endParaRPr>
            </a:p>
            <a:p>
              <a:pPr marL="857250" indent="-857250" algn="ctr">
                <a:buAutoNum type="romanUcPeriod"/>
                <a:tabLst>
                  <a:tab pos="439237" algn="l"/>
                  <a:tab pos="878474" algn="l"/>
                  <a:tab pos="1317711" algn="l"/>
                  <a:tab pos="1756948" algn="l"/>
                  <a:tab pos="2196186" algn="l"/>
                  <a:tab pos="2635423" algn="l"/>
                  <a:tab pos="3074660" algn="l"/>
                  <a:tab pos="3513897" algn="l"/>
                  <a:tab pos="3953134" algn="l"/>
                  <a:tab pos="4392371" algn="l"/>
                  <a:tab pos="4831608" algn="l"/>
                  <a:tab pos="5270845" algn="l"/>
                  <a:tab pos="439237" algn="l"/>
                  <a:tab pos="878474" algn="l"/>
                  <a:tab pos="1317711" algn="l"/>
                  <a:tab pos="1756948" algn="l"/>
                  <a:tab pos="2196186" algn="l"/>
                  <a:tab pos="2635423" algn="l"/>
                  <a:tab pos="3074660" algn="l"/>
                  <a:tab pos="3513897" algn="l"/>
                  <a:tab pos="3953134" algn="l"/>
                  <a:tab pos="4392371" algn="l"/>
                  <a:tab pos="4831608" algn="l"/>
                  <a:tab pos="5270845" algn="l"/>
                  <a:tab pos="439237" algn="l"/>
                  <a:tab pos="878474" algn="l"/>
                  <a:tab pos="1317711" algn="l"/>
                  <a:tab pos="1756948" algn="l"/>
                  <a:tab pos="2196186" algn="l"/>
                  <a:tab pos="2635423" algn="l"/>
                  <a:tab pos="3074660" algn="l"/>
                  <a:tab pos="3513897" algn="l"/>
                </a:tabLst>
              </a:pPr>
              <a:r>
                <a:rPr lang="en-US" sz="4000" b="1" u="none" dirty="0" err="1" smtClean="0">
                  <a:solidFill>
                    <a:schemeClr val="tx1"/>
                  </a:solidFill>
                  <a:latin typeface="Arial" pitchFamily="34" charset="0"/>
                  <a:ea typeface="Lucida Grande" charset="0"/>
                  <a:cs typeface="Arial" pitchFamily="34" charset="0"/>
                  <a:sym typeface="Arial" charset="0"/>
                </a:rPr>
                <a:t>Desenvolvimento</a:t>
              </a:r>
              <a:r>
                <a:rPr lang="en-US" sz="4000" b="1" u="none" dirty="0" smtClean="0">
                  <a:solidFill>
                    <a:schemeClr val="tx1"/>
                  </a:solidFill>
                  <a:latin typeface="Arial" pitchFamily="34" charset="0"/>
                  <a:ea typeface="Lucida Grande" charset="0"/>
                  <a:cs typeface="Arial" pitchFamily="34" charset="0"/>
                  <a:sym typeface="Arial" charset="0"/>
                </a:rPr>
                <a:t> do </a:t>
              </a:r>
              <a:r>
                <a:rPr lang="en-US" sz="4000" b="1" u="none" dirty="0" err="1" smtClean="0">
                  <a:solidFill>
                    <a:schemeClr val="tx1"/>
                  </a:solidFill>
                  <a:latin typeface="Arial" pitchFamily="34" charset="0"/>
                  <a:ea typeface="Lucida Grande" charset="0"/>
                  <a:cs typeface="Arial" pitchFamily="34" charset="0"/>
                  <a:sym typeface="Arial" charset="0"/>
                </a:rPr>
                <a:t>banco</a:t>
              </a:r>
              <a:r>
                <a:rPr lang="en-US" sz="4000" b="1" u="none" dirty="0" smtClean="0">
                  <a:solidFill>
                    <a:schemeClr val="tx1"/>
                  </a:solidFill>
                  <a:latin typeface="Arial" pitchFamily="34" charset="0"/>
                  <a:ea typeface="Lucida Grande" charset="0"/>
                  <a:cs typeface="Arial" pitchFamily="34" charset="0"/>
                  <a:sym typeface="Arial" charset="0"/>
                </a:rPr>
                <a:t> de </a:t>
              </a:r>
              <a:r>
                <a:rPr lang="en-US" sz="4000" b="1" u="none" dirty="0" err="1" smtClean="0">
                  <a:solidFill>
                    <a:schemeClr val="tx1"/>
                  </a:solidFill>
                  <a:latin typeface="Arial" pitchFamily="34" charset="0"/>
                  <a:ea typeface="Lucida Grande" charset="0"/>
                  <a:cs typeface="Arial" pitchFamily="34" charset="0"/>
                  <a:sym typeface="Arial" charset="0"/>
                </a:rPr>
                <a:t>filtros</a:t>
              </a:r>
              <a:endParaRPr lang="en-US" sz="4000" u="none" dirty="0" smtClean="0">
                <a:solidFill>
                  <a:schemeClr val="tx1"/>
                </a:solidFill>
                <a:latin typeface="Arial" pitchFamily="34" charset="0"/>
                <a:ea typeface="Lucida Grande" charset="0"/>
                <a:cs typeface="Arial" pitchFamily="34" charset="0"/>
                <a:sym typeface="Arial" charset="0"/>
              </a:endParaRPr>
            </a:p>
            <a:p>
              <a:pPr algn="just">
                <a:tabLst>
                  <a:tab pos="439237" algn="l"/>
                  <a:tab pos="878474" algn="l"/>
                  <a:tab pos="1317711" algn="l"/>
                  <a:tab pos="1756948" algn="l"/>
                  <a:tab pos="2196186" algn="l"/>
                  <a:tab pos="2635423" algn="l"/>
                  <a:tab pos="3074660" algn="l"/>
                  <a:tab pos="3513897" algn="l"/>
                  <a:tab pos="3953134" algn="l"/>
                  <a:tab pos="4392371" algn="l"/>
                  <a:tab pos="4831608" algn="l"/>
                  <a:tab pos="5270845" algn="l"/>
                  <a:tab pos="439237" algn="l"/>
                  <a:tab pos="878474" algn="l"/>
                  <a:tab pos="1317711" algn="l"/>
                  <a:tab pos="1756948" algn="l"/>
                  <a:tab pos="2196186" algn="l"/>
                  <a:tab pos="2635423" algn="l"/>
                  <a:tab pos="3074660" algn="l"/>
                  <a:tab pos="3513897" algn="l"/>
                  <a:tab pos="3953134" algn="l"/>
                  <a:tab pos="4392371" algn="l"/>
                  <a:tab pos="4831608" algn="l"/>
                  <a:tab pos="5270845" algn="l"/>
                  <a:tab pos="439237" algn="l"/>
                  <a:tab pos="878474" algn="l"/>
                  <a:tab pos="1317711" algn="l"/>
                  <a:tab pos="1756948" algn="l"/>
                  <a:tab pos="2196186" algn="l"/>
                  <a:tab pos="2635423" algn="l"/>
                  <a:tab pos="3074660" algn="l"/>
                  <a:tab pos="3513897" algn="l"/>
                </a:tabLst>
              </a:pPr>
              <a:endParaRPr lang="en-US" sz="3000" u="none" dirty="0" smtClean="0">
                <a:solidFill>
                  <a:schemeClr val="tx1"/>
                </a:solidFill>
                <a:latin typeface="Arial" pitchFamily="34" charset="0"/>
                <a:ea typeface="Lucida Grande" charset="0"/>
                <a:cs typeface="Arial" pitchFamily="34" charset="0"/>
                <a:sym typeface="Arial" charset="0"/>
              </a:endParaRPr>
            </a:p>
            <a:p>
              <a:pPr algn="just">
                <a:tabLst>
                  <a:tab pos="439237" algn="l"/>
                  <a:tab pos="878474" algn="l"/>
                  <a:tab pos="1317711" algn="l"/>
                  <a:tab pos="1756948" algn="l"/>
                  <a:tab pos="2196186" algn="l"/>
                  <a:tab pos="2635423" algn="l"/>
                  <a:tab pos="3074660" algn="l"/>
                  <a:tab pos="3513897" algn="l"/>
                  <a:tab pos="3953134" algn="l"/>
                  <a:tab pos="4392371" algn="l"/>
                  <a:tab pos="4831608" algn="l"/>
                  <a:tab pos="5270845" algn="l"/>
                  <a:tab pos="439237" algn="l"/>
                  <a:tab pos="878474" algn="l"/>
                  <a:tab pos="1317711" algn="l"/>
                  <a:tab pos="1756948" algn="l"/>
                  <a:tab pos="2196186" algn="l"/>
                  <a:tab pos="2635423" algn="l"/>
                  <a:tab pos="3074660" algn="l"/>
                  <a:tab pos="3513897" algn="l"/>
                  <a:tab pos="3953134" algn="l"/>
                  <a:tab pos="4392371" algn="l"/>
                  <a:tab pos="4831608" algn="l"/>
                  <a:tab pos="5270845" algn="l"/>
                  <a:tab pos="439237" algn="l"/>
                  <a:tab pos="878474" algn="l"/>
                  <a:tab pos="1317711" algn="l"/>
                  <a:tab pos="1756948" algn="l"/>
                  <a:tab pos="2196186" algn="l"/>
                  <a:tab pos="2635423" algn="l"/>
                  <a:tab pos="3074660" algn="l"/>
                  <a:tab pos="3513897" algn="l"/>
                </a:tabLst>
              </a:pPr>
              <a:r>
                <a:rPr lang="en-US" sz="3000" u="none" dirty="0" err="1" smtClean="0">
                  <a:solidFill>
                    <a:schemeClr val="tx1"/>
                  </a:solidFill>
                  <a:latin typeface="Arial" pitchFamily="34" charset="0"/>
                  <a:ea typeface="Lucida Grande" charset="0"/>
                  <a:cs typeface="Arial" pitchFamily="34" charset="0"/>
                  <a:sym typeface="Arial" charset="0"/>
                </a:rPr>
                <a:t>Foi</a:t>
              </a:r>
              <a:r>
                <a:rPr lang="en-US" sz="3000" u="none" dirty="0" smtClean="0">
                  <a:solidFill>
                    <a:schemeClr val="tx1"/>
                  </a:solidFill>
                  <a:latin typeface="Arial" pitchFamily="34" charset="0"/>
                  <a:ea typeface="Lucida Grande" charset="0"/>
                  <a:cs typeface="Arial" pitchFamily="34" charset="0"/>
                  <a:sym typeface="Arial" charset="0"/>
                </a:rPr>
                <a:t> </a:t>
              </a:r>
              <a:r>
                <a:rPr lang="en-US" sz="3000" u="none" dirty="0" err="1" smtClean="0">
                  <a:solidFill>
                    <a:schemeClr val="tx1"/>
                  </a:solidFill>
                  <a:latin typeface="Arial" pitchFamily="34" charset="0"/>
                  <a:ea typeface="Lucida Grande" charset="0"/>
                  <a:cs typeface="Arial" pitchFamily="34" charset="0"/>
                  <a:sym typeface="Arial" charset="0"/>
                </a:rPr>
                <a:t>utilizada</a:t>
              </a:r>
              <a:r>
                <a:rPr lang="en-US" sz="3000" u="none" dirty="0" smtClean="0">
                  <a:solidFill>
                    <a:schemeClr val="tx1"/>
                  </a:solidFill>
                  <a:latin typeface="Arial" pitchFamily="34" charset="0"/>
                  <a:ea typeface="Lucida Grande" charset="0"/>
                  <a:cs typeface="Arial" pitchFamily="34" charset="0"/>
                  <a:sym typeface="Arial" charset="0"/>
                </a:rPr>
                <a:t> a </a:t>
              </a:r>
              <a:r>
                <a:rPr lang="en-US" sz="3000" u="none" dirty="0" err="1" smtClean="0">
                  <a:solidFill>
                    <a:schemeClr val="tx1"/>
                  </a:solidFill>
                  <a:latin typeface="Arial" pitchFamily="34" charset="0"/>
                  <a:ea typeface="Lucida Grande" charset="0"/>
                  <a:cs typeface="Arial" pitchFamily="34" charset="0"/>
                  <a:sym typeface="Arial" charset="0"/>
                </a:rPr>
                <a:t>ferramenta</a:t>
              </a:r>
              <a:r>
                <a:rPr lang="en-US" sz="3000" u="none" dirty="0" smtClean="0">
                  <a:solidFill>
                    <a:schemeClr val="tx1"/>
                  </a:solidFill>
                  <a:latin typeface="Arial" pitchFamily="34" charset="0"/>
                  <a:ea typeface="Lucida Grande" charset="0"/>
                  <a:cs typeface="Arial" pitchFamily="34" charset="0"/>
                  <a:sym typeface="Arial" charset="0"/>
                </a:rPr>
                <a:t> de </a:t>
              </a:r>
              <a:r>
                <a:rPr lang="en-US" sz="3000" u="none" dirty="0" err="1" smtClean="0">
                  <a:solidFill>
                    <a:schemeClr val="tx1"/>
                  </a:solidFill>
                  <a:latin typeface="Arial" pitchFamily="34" charset="0"/>
                  <a:ea typeface="Lucida Grande" charset="0"/>
                  <a:cs typeface="Arial" pitchFamily="34" charset="0"/>
                  <a:sym typeface="Arial" charset="0"/>
                </a:rPr>
                <a:t>Síntese</a:t>
              </a:r>
              <a:r>
                <a:rPr lang="en-US" sz="3000" u="none" dirty="0" smtClean="0">
                  <a:solidFill>
                    <a:schemeClr val="tx1"/>
                  </a:solidFill>
                  <a:latin typeface="Arial" pitchFamily="34" charset="0"/>
                  <a:ea typeface="Lucida Grande" charset="0"/>
                  <a:cs typeface="Arial" pitchFamily="34" charset="0"/>
                  <a:sym typeface="Arial" charset="0"/>
                </a:rPr>
                <a:t> de Alto </a:t>
              </a:r>
              <a:r>
                <a:rPr lang="en-US" sz="3000" u="none" dirty="0" err="1" smtClean="0">
                  <a:solidFill>
                    <a:schemeClr val="tx1"/>
                  </a:solidFill>
                  <a:latin typeface="Arial" pitchFamily="34" charset="0"/>
                  <a:ea typeface="Lucida Grande" charset="0"/>
                  <a:cs typeface="Arial" pitchFamily="34" charset="0"/>
                  <a:sym typeface="Arial" charset="0"/>
                </a:rPr>
                <a:t>Nível</a:t>
              </a:r>
              <a:r>
                <a:rPr lang="en-US" sz="3000" u="none" dirty="0" smtClean="0">
                  <a:solidFill>
                    <a:schemeClr val="tx1"/>
                  </a:solidFill>
                  <a:latin typeface="Arial" pitchFamily="34" charset="0"/>
                  <a:ea typeface="Lucida Grande" charset="0"/>
                  <a:cs typeface="Arial" pitchFamily="34" charset="0"/>
                  <a:sym typeface="Arial" charset="0"/>
                </a:rPr>
                <a:t> Catapult-C, da Mentor Graphics Corporation. O Catapult-C é </a:t>
              </a:r>
              <a:r>
                <a:rPr lang="en-US" sz="3000" u="none" dirty="0" err="1" smtClean="0">
                  <a:solidFill>
                    <a:schemeClr val="tx1"/>
                  </a:solidFill>
                  <a:latin typeface="Arial" pitchFamily="34" charset="0"/>
                  <a:ea typeface="Lucida Grande" charset="0"/>
                  <a:cs typeface="Arial" pitchFamily="34" charset="0"/>
                  <a:sym typeface="Arial" charset="0"/>
                </a:rPr>
                <a:t>uma</a:t>
              </a:r>
              <a:r>
                <a:rPr lang="en-US" sz="3000" u="none" dirty="0" smtClean="0">
                  <a:solidFill>
                    <a:schemeClr val="tx1"/>
                  </a:solidFill>
                  <a:latin typeface="Arial" pitchFamily="34" charset="0"/>
                  <a:ea typeface="Lucida Grande" charset="0"/>
                  <a:cs typeface="Arial" pitchFamily="34" charset="0"/>
                  <a:sym typeface="Arial" charset="0"/>
                </a:rPr>
                <a:t> </a:t>
              </a:r>
              <a:r>
                <a:rPr lang="en-US" sz="3000" u="none" dirty="0" err="1" smtClean="0">
                  <a:solidFill>
                    <a:schemeClr val="tx1"/>
                  </a:solidFill>
                  <a:latin typeface="Arial" pitchFamily="34" charset="0"/>
                  <a:ea typeface="Lucida Grande" charset="0"/>
                  <a:cs typeface="Arial" pitchFamily="34" charset="0"/>
                  <a:sym typeface="Arial" charset="0"/>
                </a:rPr>
                <a:t>ferramenta</a:t>
              </a:r>
              <a:r>
                <a:rPr lang="en-US" sz="3000" u="none" dirty="0" smtClean="0">
                  <a:solidFill>
                    <a:schemeClr val="tx1"/>
                  </a:solidFill>
                  <a:latin typeface="Arial" pitchFamily="34" charset="0"/>
                  <a:ea typeface="Lucida Grande" charset="0"/>
                  <a:cs typeface="Arial" pitchFamily="34" charset="0"/>
                  <a:sym typeface="Arial" charset="0"/>
                </a:rPr>
                <a:t> de </a:t>
              </a:r>
              <a:r>
                <a:rPr lang="en-US" sz="3000" u="none" dirty="0" err="1" smtClean="0">
                  <a:solidFill>
                    <a:schemeClr val="tx1"/>
                  </a:solidFill>
                  <a:latin typeface="Arial" pitchFamily="34" charset="0"/>
                  <a:ea typeface="Lucida Grande" charset="0"/>
                  <a:cs typeface="Arial" pitchFamily="34" charset="0"/>
                  <a:sym typeface="Arial" charset="0"/>
                </a:rPr>
                <a:t>desenvolvimento</a:t>
              </a:r>
              <a:r>
                <a:rPr lang="en-US" sz="3000" u="none" dirty="0" smtClean="0">
                  <a:solidFill>
                    <a:schemeClr val="tx1"/>
                  </a:solidFill>
                  <a:latin typeface="Arial" pitchFamily="34" charset="0"/>
                  <a:ea typeface="Lucida Grande" charset="0"/>
                  <a:cs typeface="Arial" pitchFamily="34" charset="0"/>
                  <a:sym typeface="Arial" charset="0"/>
                </a:rPr>
                <a:t> </a:t>
              </a:r>
              <a:r>
                <a:rPr lang="en-US" sz="3000" u="none" dirty="0" err="1" smtClean="0">
                  <a:solidFill>
                    <a:schemeClr val="tx1"/>
                  </a:solidFill>
                  <a:latin typeface="Arial" pitchFamily="34" charset="0"/>
                  <a:ea typeface="Lucida Grande" charset="0"/>
                  <a:cs typeface="Arial" pitchFamily="34" charset="0"/>
                  <a:sym typeface="Arial" charset="0"/>
                </a:rPr>
                <a:t>capaz</a:t>
              </a:r>
              <a:r>
                <a:rPr lang="en-US" sz="3000" u="none" dirty="0" smtClean="0">
                  <a:solidFill>
                    <a:schemeClr val="tx1"/>
                  </a:solidFill>
                  <a:latin typeface="Arial" pitchFamily="34" charset="0"/>
                  <a:ea typeface="Lucida Grande" charset="0"/>
                  <a:cs typeface="Arial" pitchFamily="34" charset="0"/>
                  <a:sym typeface="Arial" charset="0"/>
                </a:rPr>
                <a:t> de </a:t>
              </a:r>
              <a:r>
                <a:rPr lang="en-US" sz="3000" u="none" dirty="0" err="1" smtClean="0">
                  <a:solidFill>
                    <a:schemeClr val="tx1"/>
                  </a:solidFill>
                  <a:latin typeface="Arial" pitchFamily="34" charset="0"/>
                  <a:ea typeface="Lucida Grande" charset="0"/>
                  <a:cs typeface="Arial" pitchFamily="34" charset="0"/>
                  <a:sym typeface="Arial" charset="0"/>
                </a:rPr>
                <a:t>traduzir</a:t>
              </a:r>
              <a:r>
                <a:rPr lang="en-US" sz="3000" u="none" dirty="0" smtClean="0">
                  <a:solidFill>
                    <a:schemeClr val="tx1"/>
                  </a:solidFill>
                  <a:latin typeface="Arial" pitchFamily="34" charset="0"/>
                  <a:ea typeface="Lucida Grande" charset="0"/>
                  <a:cs typeface="Arial" pitchFamily="34" charset="0"/>
                  <a:sym typeface="Arial" charset="0"/>
                </a:rPr>
                <a:t> </a:t>
              </a:r>
              <a:r>
                <a:rPr lang="en-US" sz="3000" u="none" dirty="0" err="1" smtClean="0">
                  <a:solidFill>
                    <a:schemeClr val="tx1"/>
                  </a:solidFill>
                  <a:latin typeface="Arial" pitchFamily="34" charset="0"/>
                  <a:ea typeface="Lucida Grande" charset="0"/>
                  <a:cs typeface="Arial" pitchFamily="34" charset="0"/>
                  <a:sym typeface="Arial" charset="0"/>
                </a:rPr>
                <a:t>linguagem</a:t>
              </a:r>
              <a:r>
                <a:rPr lang="en-US" sz="3000" u="none" dirty="0" smtClean="0">
                  <a:solidFill>
                    <a:schemeClr val="tx1"/>
                  </a:solidFill>
                  <a:latin typeface="Arial" pitchFamily="34" charset="0"/>
                  <a:ea typeface="Lucida Grande" charset="0"/>
                  <a:cs typeface="Arial" pitchFamily="34" charset="0"/>
                  <a:sym typeface="Arial" charset="0"/>
                </a:rPr>
                <a:t> de alto </a:t>
              </a:r>
              <a:r>
                <a:rPr lang="en-US" sz="3000" u="none" dirty="0" err="1" smtClean="0">
                  <a:solidFill>
                    <a:schemeClr val="tx1"/>
                  </a:solidFill>
                  <a:latin typeface="Arial" pitchFamily="34" charset="0"/>
                  <a:ea typeface="Lucida Grande" charset="0"/>
                  <a:cs typeface="Arial" pitchFamily="34" charset="0"/>
                  <a:sym typeface="Arial" charset="0"/>
                </a:rPr>
                <a:t>nível</a:t>
              </a:r>
              <a:r>
                <a:rPr lang="en-US" sz="3000" u="none" dirty="0" smtClean="0">
                  <a:solidFill>
                    <a:schemeClr val="tx1"/>
                  </a:solidFill>
                  <a:latin typeface="Arial" pitchFamily="34" charset="0"/>
                  <a:ea typeface="Lucida Grande" charset="0"/>
                  <a:cs typeface="Arial" pitchFamily="34" charset="0"/>
                  <a:sym typeface="Arial" charset="0"/>
                </a:rPr>
                <a:t> C/C++ </a:t>
              </a:r>
              <a:r>
                <a:rPr lang="en-US" sz="3000" u="none" dirty="0" err="1" smtClean="0">
                  <a:solidFill>
                    <a:schemeClr val="tx1"/>
                  </a:solidFill>
                  <a:latin typeface="Arial" pitchFamily="34" charset="0"/>
                  <a:ea typeface="Lucida Grande" charset="0"/>
                  <a:cs typeface="Arial" pitchFamily="34" charset="0"/>
                  <a:sym typeface="Arial" charset="0"/>
                </a:rPr>
                <a:t>ou</a:t>
              </a:r>
              <a:r>
                <a:rPr lang="en-US" sz="3000" u="none" dirty="0" smtClean="0">
                  <a:solidFill>
                    <a:schemeClr val="tx1"/>
                  </a:solidFill>
                  <a:latin typeface="Arial" pitchFamily="34" charset="0"/>
                  <a:ea typeface="Lucida Grande" charset="0"/>
                  <a:cs typeface="Arial" pitchFamily="34" charset="0"/>
                  <a:sym typeface="Arial" charset="0"/>
                </a:rPr>
                <a:t> </a:t>
              </a:r>
              <a:r>
                <a:rPr lang="en-US" sz="3000" u="none" dirty="0" err="1" smtClean="0">
                  <a:solidFill>
                    <a:schemeClr val="tx1"/>
                  </a:solidFill>
                  <a:latin typeface="Arial" pitchFamily="34" charset="0"/>
                  <a:ea typeface="Lucida Grande" charset="0"/>
                  <a:cs typeface="Arial" pitchFamily="34" charset="0"/>
                  <a:sym typeface="Arial" charset="0"/>
                </a:rPr>
                <a:t>SystemC</a:t>
              </a:r>
              <a:r>
                <a:rPr lang="en-US" sz="3000" u="none" dirty="0" smtClean="0">
                  <a:solidFill>
                    <a:schemeClr val="tx1"/>
                  </a:solidFill>
                  <a:latin typeface="Arial" pitchFamily="34" charset="0"/>
                  <a:ea typeface="Lucida Grande" charset="0"/>
                  <a:cs typeface="Arial" pitchFamily="34" charset="0"/>
                  <a:sym typeface="Arial" charset="0"/>
                </a:rPr>
                <a:t> </a:t>
              </a:r>
              <a:r>
                <a:rPr lang="en-US" sz="3000" u="none" dirty="0" err="1" smtClean="0">
                  <a:solidFill>
                    <a:schemeClr val="tx1"/>
                  </a:solidFill>
                  <a:latin typeface="Arial" pitchFamily="34" charset="0"/>
                  <a:ea typeface="Lucida Grande" charset="0"/>
                  <a:cs typeface="Arial" pitchFamily="34" charset="0"/>
                  <a:sym typeface="Arial" charset="0"/>
                </a:rPr>
                <a:t>para</a:t>
              </a:r>
              <a:r>
                <a:rPr lang="en-US" sz="3000" u="none" dirty="0" smtClean="0">
                  <a:solidFill>
                    <a:schemeClr val="tx1"/>
                  </a:solidFill>
                  <a:latin typeface="Arial" pitchFamily="34" charset="0"/>
                  <a:ea typeface="Lucida Grande" charset="0"/>
                  <a:cs typeface="Arial" pitchFamily="34" charset="0"/>
                  <a:sym typeface="Arial" charset="0"/>
                </a:rPr>
                <a:t> VHDL </a:t>
              </a:r>
              <a:r>
                <a:rPr lang="en-US" sz="3000" u="none" dirty="0" err="1" smtClean="0">
                  <a:solidFill>
                    <a:schemeClr val="tx1"/>
                  </a:solidFill>
                  <a:latin typeface="Arial" pitchFamily="34" charset="0"/>
                  <a:ea typeface="Lucida Grande" charset="0"/>
                  <a:cs typeface="Arial" pitchFamily="34" charset="0"/>
                  <a:sym typeface="Arial" charset="0"/>
                </a:rPr>
                <a:t>ou</a:t>
              </a:r>
              <a:r>
                <a:rPr lang="en-US" sz="3000" u="none" dirty="0" smtClean="0">
                  <a:solidFill>
                    <a:schemeClr val="tx1"/>
                  </a:solidFill>
                  <a:latin typeface="Arial" pitchFamily="34" charset="0"/>
                  <a:ea typeface="Lucida Grande" charset="0"/>
                  <a:cs typeface="Arial" pitchFamily="34" charset="0"/>
                  <a:sym typeface="Arial" charset="0"/>
                </a:rPr>
                <a:t> Verilog, </a:t>
              </a:r>
              <a:r>
                <a:rPr lang="en-US" sz="3000" u="none" dirty="0" err="1" smtClean="0">
                  <a:solidFill>
                    <a:schemeClr val="tx1"/>
                  </a:solidFill>
                  <a:latin typeface="Arial" pitchFamily="34" charset="0"/>
                  <a:ea typeface="Lucida Grande" charset="0"/>
                  <a:cs typeface="Arial" pitchFamily="34" charset="0"/>
                  <a:sym typeface="Arial" charset="0"/>
                </a:rPr>
                <a:t>linguagens</a:t>
              </a:r>
              <a:r>
                <a:rPr lang="en-US" sz="3000" u="none" dirty="0" smtClean="0">
                  <a:solidFill>
                    <a:schemeClr val="tx1"/>
                  </a:solidFill>
                  <a:latin typeface="Arial" pitchFamily="34" charset="0"/>
                  <a:ea typeface="Lucida Grande" charset="0"/>
                  <a:cs typeface="Arial" pitchFamily="34" charset="0"/>
                  <a:sym typeface="Arial" charset="0"/>
                </a:rPr>
                <a:t> de </a:t>
              </a:r>
              <a:r>
                <a:rPr lang="en-US" sz="3000" u="none" dirty="0" err="1" smtClean="0">
                  <a:solidFill>
                    <a:schemeClr val="tx1"/>
                  </a:solidFill>
                  <a:latin typeface="Arial" pitchFamily="34" charset="0"/>
                  <a:ea typeface="Lucida Grande" charset="0"/>
                  <a:cs typeface="Arial" pitchFamily="34" charset="0"/>
                  <a:sym typeface="Arial" charset="0"/>
                </a:rPr>
                <a:t>descrição</a:t>
              </a:r>
              <a:r>
                <a:rPr lang="en-US" sz="3000" u="none" dirty="0" smtClean="0">
                  <a:solidFill>
                    <a:schemeClr val="tx1"/>
                  </a:solidFill>
                  <a:latin typeface="Arial" pitchFamily="34" charset="0"/>
                  <a:ea typeface="Lucida Grande" charset="0"/>
                  <a:cs typeface="Arial" pitchFamily="34" charset="0"/>
                  <a:sym typeface="Arial" charset="0"/>
                </a:rPr>
                <a:t> de hardware.</a:t>
              </a:r>
            </a:p>
            <a:p>
              <a:pPr algn="just">
                <a:tabLst>
                  <a:tab pos="439237" algn="l"/>
                  <a:tab pos="878474" algn="l"/>
                  <a:tab pos="1317711" algn="l"/>
                  <a:tab pos="1756948" algn="l"/>
                  <a:tab pos="2196186" algn="l"/>
                  <a:tab pos="2635423" algn="l"/>
                  <a:tab pos="3074660" algn="l"/>
                  <a:tab pos="3513897" algn="l"/>
                  <a:tab pos="3953134" algn="l"/>
                  <a:tab pos="4392371" algn="l"/>
                  <a:tab pos="4831608" algn="l"/>
                  <a:tab pos="5270845" algn="l"/>
                  <a:tab pos="439237" algn="l"/>
                  <a:tab pos="878474" algn="l"/>
                  <a:tab pos="1317711" algn="l"/>
                  <a:tab pos="1756948" algn="l"/>
                  <a:tab pos="2196186" algn="l"/>
                  <a:tab pos="2635423" algn="l"/>
                  <a:tab pos="3074660" algn="l"/>
                  <a:tab pos="3513897" algn="l"/>
                  <a:tab pos="3953134" algn="l"/>
                  <a:tab pos="4392371" algn="l"/>
                  <a:tab pos="4831608" algn="l"/>
                  <a:tab pos="5270845" algn="l"/>
                  <a:tab pos="439237" algn="l"/>
                  <a:tab pos="878474" algn="l"/>
                  <a:tab pos="1317711" algn="l"/>
                  <a:tab pos="1756948" algn="l"/>
                  <a:tab pos="2196186" algn="l"/>
                  <a:tab pos="2635423" algn="l"/>
                  <a:tab pos="3074660" algn="l"/>
                  <a:tab pos="3513897" algn="l"/>
                </a:tabLst>
              </a:pPr>
              <a:r>
                <a:rPr lang="en-US" sz="3000" u="none" dirty="0" smtClean="0">
                  <a:solidFill>
                    <a:schemeClr val="tx1"/>
                  </a:solidFill>
                  <a:latin typeface="Arial" pitchFamily="34" charset="0"/>
                  <a:ea typeface="Lucida Grande" charset="0"/>
                  <a:cs typeface="Arial" pitchFamily="34" charset="0"/>
                  <a:sym typeface="Arial" charset="0"/>
                </a:rPr>
                <a:t>A </a:t>
              </a:r>
              <a:r>
                <a:rPr lang="en-US" sz="3000" u="none" dirty="0" err="1" smtClean="0">
                  <a:solidFill>
                    <a:schemeClr val="tx1"/>
                  </a:solidFill>
                  <a:latin typeface="Arial" pitchFamily="34" charset="0"/>
                  <a:ea typeface="Lucida Grande" charset="0"/>
                  <a:cs typeface="Arial" pitchFamily="34" charset="0"/>
                  <a:sym typeface="Arial" charset="0"/>
                </a:rPr>
                <a:t>ferramento</a:t>
              </a:r>
              <a:r>
                <a:rPr lang="en-US" sz="3000" u="none" dirty="0" smtClean="0">
                  <a:solidFill>
                    <a:schemeClr val="tx1"/>
                  </a:solidFill>
                  <a:latin typeface="Arial" pitchFamily="34" charset="0"/>
                  <a:ea typeface="Lucida Grande" charset="0"/>
                  <a:cs typeface="Arial" pitchFamily="34" charset="0"/>
                  <a:sym typeface="Arial" charset="0"/>
                </a:rPr>
                <a:t> </a:t>
              </a:r>
              <a:r>
                <a:rPr lang="en-US" sz="3000" u="none" dirty="0" err="1" smtClean="0">
                  <a:solidFill>
                    <a:schemeClr val="tx1"/>
                  </a:solidFill>
                  <a:latin typeface="Arial" pitchFamily="34" charset="0"/>
                  <a:ea typeface="Lucida Grande" charset="0"/>
                  <a:cs typeface="Arial" pitchFamily="34" charset="0"/>
                  <a:sym typeface="Arial" charset="0"/>
                </a:rPr>
                <a:t>determinar</a:t>
              </a:r>
              <a:r>
                <a:rPr lang="en-US" sz="3000" u="none" dirty="0" smtClean="0">
                  <a:solidFill>
                    <a:schemeClr val="tx1"/>
                  </a:solidFill>
                  <a:latin typeface="Arial" pitchFamily="34" charset="0"/>
                  <a:ea typeface="Lucida Grande" charset="0"/>
                  <a:cs typeface="Arial" pitchFamily="34" charset="0"/>
                  <a:sym typeface="Arial" charset="0"/>
                </a:rPr>
                <a:t> o </a:t>
              </a:r>
              <a:r>
                <a:rPr lang="en-US" sz="3000" u="none" dirty="0" err="1" smtClean="0">
                  <a:solidFill>
                    <a:schemeClr val="tx1"/>
                  </a:solidFill>
                  <a:latin typeface="Arial" pitchFamily="34" charset="0"/>
                  <a:ea typeface="Lucida Grande" charset="0"/>
                  <a:cs typeface="Arial" pitchFamily="34" charset="0"/>
                  <a:sym typeface="Arial" charset="0"/>
                </a:rPr>
                <a:t>número</a:t>
              </a:r>
              <a:r>
                <a:rPr lang="en-US" sz="3000" u="none" dirty="0" smtClean="0">
                  <a:solidFill>
                    <a:schemeClr val="tx1"/>
                  </a:solidFill>
                  <a:latin typeface="Arial" pitchFamily="34" charset="0"/>
                  <a:ea typeface="Lucida Grande" charset="0"/>
                  <a:cs typeface="Arial" pitchFamily="34" charset="0"/>
                  <a:sym typeface="Arial" charset="0"/>
                </a:rPr>
                <a:t> e o </a:t>
              </a:r>
              <a:r>
                <a:rPr lang="en-US" sz="3000" u="none" dirty="0" err="1" smtClean="0">
                  <a:solidFill>
                    <a:schemeClr val="tx1"/>
                  </a:solidFill>
                  <a:latin typeface="Arial" pitchFamily="34" charset="0"/>
                  <a:ea typeface="Lucida Grande" charset="0"/>
                  <a:cs typeface="Arial" pitchFamily="34" charset="0"/>
                  <a:sym typeface="Arial" charset="0"/>
                </a:rPr>
                <a:t>tipo</a:t>
              </a:r>
              <a:r>
                <a:rPr lang="en-US" sz="3000" u="none" dirty="0" smtClean="0">
                  <a:solidFill>
                    <a:schemeClr val="tx1"/>
                  </a:solidFill>
                  <a:latin typeface="Arial" pitchFamily="34" charset="0"/>
                  <a:ea typeface="Lucida Grande" charset="0"/>
                  <a:cs typeface="Arial" pitchFamily="34" charset="0"/>
                  <a:sym typeface="Arial" charset="0"/>
                </a:rPr>
                <a:t> de </a:t>
              </a:r>
              <a:r>
                <a:rPr lang="en-US" sz="3000" u="none" dirty="0" err="1" smtClean="0">
                  <a:solidFill>
                    <a:schemeClr val="tx1"/>
                  </a:solidFill>
                  <a:latin typeface="Arial" pitchFamily="34" charset="0"/>
                  <a:ea typeface="Lucida Grande" charset="0"/>
                  <a:cs typeface="Arial" pitchFamily="34" charset="0"/>
                  <a:sym typeface="Arial" charset="0"/>
                </a:rPr>
                <a:t>recursos</a:t>
              </a:r>
              <a:r>
                <a:rPr lang="en-US" sz="3000" u="none" dirty="0" smtClean="0">
                  <a:solidFill>
                    <a:schemeClr val="tx1"/>
                  </a:solidFill>
                  <a:latin typeface="Arial" pitchFamily="34" charset="0"/>
                  <a:ea typeface="Lucida Grande" charset="0"/>
                  <a:cs typeface="Arial" pitchFamily="34" charset="0"/>
                  <a:sym typeface="Arial" charset="0"/>
                </a:rPr>
                <a:t> </a:t>
              </a:r>
              <a:r>
                <a:rPr lang="en-US" sz="3000" u="none" dirty="0" err="1" smtClean="0">
                  <a:solidFill>
                    <a:schemeClr val="tx1"/>
                  </a:solidFill>
                  <a:latin typeface="Arial" pitchFamily="34" charset="0"/>
                  <a:ea typeface="Lucida Grande" charset="0"/>
                  <a:cs typeface="Arial" pitchFamily="34" charset="0"/>
                  <a:sym typeface="Arial" charset="0"/>
                </a:rPr>
                <a:t>necessários</a:t>
              </a:r>
              <a:r>
                <a:rPr lang="en-US" sz="3000" u="none" dirty="0" smtClean="0">
                  <a:solidFill>
                    <a:schemeClr val="tx1"/>
                  </a:solidFill>
                  <a:latin typeface="Arial" pitchFamily="34" charset="0"/>
                  <a:ea typeface="Lucida Grande" charset="0"/>
                  <a:cs typeface="Arial" pitchFamily="34" charset="0"/>
                  <a:sym typeface="Arial" charset="0"/>
                </a:rPr>
                <a:t> </a:t>
              </a:r>
              <a:r>
                <a:rPr lang="en-US" sz="3000" u="none" dirty="0" err="1" smtClean="0">
                  <a:solidFill>
                    <a:schemeClr val="tx1"/>
                  </a:solidFill>
                  <a:latin typeface="Arial" pitchFamily="34" charset="0"/>
                  <a:ea typeface="Lucida Grande" charset="0"/>
                  <a:cs typeface="Arial" pitchFamily="34" charset="0"/>
                  <a:sym typeface="Arial" charset="0"/>
                </a:rPr>
                <a:t>para</a:t>
              </a:r>
              <a:r>
                <a:rPr lang="en-US" sz="3000" u="none" dirty="0" smtClean="0">
                  <a:solidFill>
                    <a:schemeClr val="tx1"/>
                  </a:solidFill>
                  <a:latin typeface="Arial" pitchFamily="34" charset="0"/>
                  <a:ea typeface="Lucida Grande" charset="0"/>
                  <a:cs typeface="Arial" pitchFamily="34" charset="0"/>
                  <a:sym typeface="Arial" charset="0"/>
                </a:rPr>
                <a:t> </a:t>
              </a:r>
              <a:r>
                <a:rPr lang="en-US" sz="3000" u="none" dirty="0" err="1" smtClean="0">
                  <a:solidFill>
                    <a:schemeClr val="tx1"/>
                  </a:solidFill>
                  <a:latin typeface="Arial" pitchFamily="34" charset="0"/>
                  <a:ea typeface="Lucida Grande" charset="0"/>
                  <a:cs typeface="Arial" pitchFamily="34" charset="0"/>
                  <a:sym typeface="Arial" charset="0"/>
                </a:rPr>
                <a:t>obter</a:t>
              </a:r>
              <a:r>
                <a:rPr lang="en-US" sz="3000" u="none" dirty="0" smtClean="0">
                  <a:solidFill>
                    <a:schemeClr val="tx1"/>
                  </a:solidFill>
                  <a:latin typeface="Arial" pitchFamily="34" charset="0"/>
                  <a:ea typeface="Lucida Grande" charset="0"/>
                  <a:cs typeface="Arial" pitchFamily="34" charset="0"/>
                  <a:sym typeface="Arial" charset="0"/>
                </a:rPr>
                <a:t> </a:t>
              </a:r>
              <a:r>
                <a:rPr lang="en-US" sz="3000" u="none" dirty="0" err="1" smtClean="0">
                  <a:solidFill>
                    <a:schemeClr val="tx1"/>
                  </a:solidFill>
                  <a:latin typeface="Arial" pitchFamily="34" charset="0"/>
                  <a:ea typeface="Lucida Grande" charset="0"/>
                  <a:cs typeface="Arial" pitchFamily="34" charset="0"/>
                  <a:sym typeface="Arial" charset="0"/>
                </a:rPr>
                <a:t>os</a:t>
              </a:r>
              <a:r>
                <a:rPr lang="en-US" sz="3000" u="none" dirty="0" smtClean="0">
                  <a:solidFill>
                    <a:schemeClr val="tx1"/>
                  </a:solidFill>
                  <a:latin typeface="Arial" pitchFamily="34" charset="0"/>
                  <a:ea typeface="Lucida Grande" charset="0"/>
                  <a:cs typeface="Arial" pitchFamily="34" charset="0"/>
                  <a:sym typeface="Arial" charset="0"/>
                </a:rPr>
                <a:t> </a:t>
              </a:r>
              <a:r>
                <a:rPr lang="en-US" sz="3000" u="none" dirty="0" err="1" smtClean="0">
                  <a:solidFill>
                    <a:schemeClr val="tx1"/>
                  </a:solidFill>
                  <a:latin typeface="Arial" pitchFamily="34" charset="0"/>
                  <a:ea typeface="Lucida Grande" charset="0"/>
                  <a:cs typeface="Arial" pitchFamily="34" charset="0"/>
                  <a:sym typeface="Arial" charset="0"/>
                </a:rPr>
                <a:t>mesmo</a:t>
              </a:r>
              <a:r>
                <a:rPr lang="en-US" sz="3000" u="none" dirty="0" smtClean="0">
                  <a:solidFill>
                    <a:schemeClr val="tx1"/>
                  </a:solidFill>
                  <a:latin typeface="Arial" pitchFamily="34" charset="0"/>
                  <a:ea typeface="Lucida Grande" charset="0"/>
                  <a:cs typeface="Arial" pitchFamily="34" charset="0"/>
                  <a:sym typeface="Arial" charset="0"/>
                </a:rPr>
                <a:t> </a:t>
              </a:r>
              <a:r>
                <a:rPr lang="en-US" sz="3000" u="none" dirty="0" err="1" smtClean="0">
                  <a:solidFill>
                    <a:schemeClr val="tx1"/>
                  </a:solidFill>
                  <a:latin typeface="Arial" pitchFamily="34" charset="0"/>
                  <a:ea typeface="Lucida Grande" charset="0"/>
                  <a:cs typeface="Arial" pitchFamily="34" charset="0"/>
                  <a:sym typeface="Arial" charset="0"/>
                </a:rPr>
                <a:t>resultados</a:t>
              </a:r>
              <a:r>
                <a:rPr lang="en-US" sz="3000" u="none" dirty="0" smtClean="0">
                  <a:solidFill>
                    <a:schemeClr val="tx1"/>
                  </a:solidFill>
                  <a:latin typeface="Arial" pitchFamily="34" charset="0"/>
                  <a:ea typeface="Lucida Grande" charset="0"/>
                  <a:cs typeface="Arial" pitchFamily="34" charset="0"/>
                  <a:sym typeface="Arial" charset="0"/>
                </a:rPr>
                <a:t> da </a:t>
              </a:r>
              <a:r>
                <a:rPr lang="en-US" sz="3000" u="none" dirty="0" err="1" smtClean="0">
                  <a:solidFill>
                    <a:schemeClr val="tx1"/>
                  </a:solidFill>
                  <a:latin typeface="Arial" pitchFamily="34" charset="0"/>
                  <a:ea typeface="Lucida Grande" charset="0"/>
                  <a:cs typeface="Arial" pitchFamily="34" charset="0"/>
                  <a:sym typeface="Arial" charset="0"/>
                </a:rPr>
                <a:t>especificação</a:t>
              </a:r>
              <a:r>
                <a:rPr lang="en-US" sz="3000" u="none" dirty="0" smtClean="0">
                  <a:solidFill>
                    <a:schemeClr val="tx1"/>
                  </a:solidFill>
                  <a:latin typeface="Arial" pitchFamily="34" charset="0"/>
                  <a:ea typeface="Lucida Grande" charset="0"/>
                  <a:cs typeface="Arial" pitchFamily="34" charset="0"/>
                  <a:sym typeface="Arial" charset="0"/>
                </a:rPr>
                <a:t> </a:t>
              </a:r>
              <a:r>
                <a:rPr lang="en-US" sz="3000" u="none" dirty="0" err="1" smtClean="0">
                  <a:solidFill>
                    <a:schemeClr val="tx1"/>
                  </a:solidFill>
                  <a:latin typeface="Arial" pitchFamily="34" charset="0"/>
                  <a:ea typeface="Lucida Grande" charset="0"/>
                  <a:cs typeface="Arial" pitchFamily="34" charset="0"/>
                  <a:sym typeface="Arial" charset="0"/>
                </a:rPr>
                <a:t>em</a:t>
              </a:r>
              <a:r>
                <a:rPr lang="en-US" sz="3000" u="none" dirty="0" smtClean="0">
                  <a:solidFill>
                    <a:schemeClr val="tx1"/>
                  </a:solidFill>
                  <a:latin typeface="Arial" pitchFamily="34" charset="0"/>
                  <a:ea typeface="Lucida Grande" charset="0"/>
                  <a:cs typeface="Arial" pitchFamily="34" charset="0"/>
                  <a:sym typeface="Arial" charset="0"/>
                </a:rPr>
                <a:t> C++, </a:t>
              </a:r>
              <a:r>
                <a:rPr lang="en-US" sz="3000" u="none" dirty="0" err="1" smtClean="0">
                  <a:solidFill>
                    <a:schemeClr val="tx1"/>
                  </a:solidFill>
                  <a:latin typeface="Arial" pitchFamily="34" charset="0"/>
                  <a:ea typeface="Lucida Grande" charset="0"/>
                  <a:cs typeface="Arial" pitchFamily="34" charset="0"/>
                  <a:sym typeface="Arial" charset="0"/>
                </a:rPr>
                <a:t>tomando</a:t>
              </a:r>
              <a:r>
                <a:rPr lang="en-US" sz="3000" u="none" dirty="0" smtClean="0">
                  <a:solidFill>
                    <a:schemeClr val="tx1"/>
                  </a:solidFill>
                  <a:latin typeface="Arial" pitchFamily="34" charset="0"/>
                  <a:ea typeface="Lucida Grande" charset="0"/>
                  <a:cs typeface="Arial" pitchFamily="34" charset="0"/>
                  <a:sym typeface="Arial" charset="0"/>
                </a:rPr>
                <a:t> </a:t>
              </a:r>
              <a:r>
                <a:rPr lang="en-US" sz="3000" u="none" dirty="0" err="1" smtClean="0">
                  <a:solidFill>
                    <a:schemeClr val="tx1"/>
                  </a:solidFill>
                  <a:latin typeface="Arial" pitchFamily="34" charset="0"/>
                  <a:ea typeface="Lucida Grande" charset="0"/>
                  <a:cs typeface="Arial" pitchFamily="34" charset="0"/>
                  <a:sym typeface="Arial" charset="0"/>
                </a:rPr>
                <a:t>como</a:t>
              </a:r>
              <a:r>
                <a:rPr lang="en-US" sz="3000" u="none" dirty="0" smtClean="0">
                  <a:solidFill>
                    <a:schemeClr val="tx1"/>
                  </a:solidFill>
                  <a:latin typeface="Arial" pitchFamily="34" charset="0"/>
                  <a:ea typeface="Lucida Grande" charset="0"/>
                  <a:cs typeface="Arial" pitchFamily="34" charset="0"/>
                  <a:sym typeface="Arial" charset="0"/>
                </a:rPr>
                <a:t> base </a:t>
              </a:r>
              <a:r>
                <a:rPr lang="en-US" sz="3000" u="none" dirty="0" err="1" smtClean="0">
                  <a:solidFill>
                    <a:schemeClr val="tx1"/>
                  </a:solidFill>
                  <a:latin typeface="Arial" pitchFamily="34" charset="0"/>
                  <a:ea typeface="Lucida Grande" charset="0"/>
                  <a:cs typeface="Arial" pitchFamily="34" charset="0"/>
                  <a:sym typeface="Arial" charset="0"/>
                </a:rPr>
                <a:t>uma</a:t>
              </a:r>
              <a:r>
                <a:rPr lang="en-US" sz="3000" u="none" dirty="0" smtClean="0">
                  <a:solidFill>
                    <a:schemeClr val="tx1"/>
                  </a:solidFill>
                  <a:latin typeface="Arial" pitchFamily="34" charset="0"/>
                  <a:ea typeface="Lucida Grande" charset="0"/>
                  <a:cs typeface="Arial" pitchFamily="34" charset="0"/>
                  <a:sym typeface="Arial" charset="0"/>
                </a:rPr>
                <a:t> </a:t>
              </a:r>
              <a:r>
                <a:rPr lang="en-US" sz="3000" u="none" dirty="0" err="1" smtClean="0">
                  <a:solidFill>
                    <a:schemeClr val="tx1"/>
                  </a:solidFill>
                  <a:latin typeface="Arial" pitchFamily="34" charset="0"/>
                  <a:ea typeface="Lucida Grande" charset="0"/>
                  <a:cs typeface="Arial" pitchFamily="34" charset="0"/>
                  <a:sym typeface="Arial" charset="0"/>
                </a:rPr>
                <a:t>série</a:t>
              </a:r>
              <a:r>
                <a:rPr lang="en-US" sz="3000" u="none" dirty="0" smtClean="0">
                  <a:solidFill>
                    <a:schemeClr val="tx1"/>
                  </a:solidFill>
                  <a:latin typeface="Arial" pitchFamily="34" charset="0"/>
                  <a:ea typeface="Lucida Grande" charset="0"/>
                  <a:cs typeface="Arial" pitchFamily="34" charset="0"/>
                  <a:sym typeface="Arial" charset="0"/>
                </a:rPr>
                <a:t> de </a:t>
              </a:r>
              <a:r>
                <a:rPr lang="en-US" sz="3000" u="none" dirty="0" err="1" smtClean="0">
                  <a:solidFill>
                    <a:schemeClr val="tx1"/>
                  </a:solidFill>
                  <a:latin typeface="Arial" pitchFamily="34" charset="0"/>
                  <a:ea typeface="Lucida Grande" charset="0"/>
                  <a:cs typeface="Arial" pitchFamily="34" charset="0"/>
                  <a:sym typeface="Arial" charset="0"/>
                </a:rPr>
                <a:t>restrições</a:t>
              </a:r>
              <a:r>
                <a:rPr lang="en-US" sz="3000" u="none" dirty="0" smtClean="0">
                  <a:solidFill>
                    <a:schemeClr val="tx1"/>
                  </a:solidFill>
                  <a:latin typeface="Arial" pitchFamily="34" charset="0"/>
                  <a:ea typeface="Lucida Grande" charset="0"/>
                  <a:cs typeface="Arial" pitchFamily="34" charset="0"/>
                  <a:sym typeface="Arial" charset="0"/>
                </a:rPr>
                <a:t>. </a:t>
              </a:r>
              <a:r>
                <a:rPr lang="en-US" sz="3000" u="none" dirty="0" err="1" smtClean="0">
                  <a:solidFill>
                    <a:schemeClr val="tx1"/>
                  </a:solidFill>
                  <a:latin typeface="Arial" pitchFamily="34" charset="0"/>
                  <a:ea typeface="Lucida Grande" charset="0"/>
                  <a:cs typeface="Arial" pitchFamily="34" charset="0"/>
                  <a:sym typeface="Arial" charset="0"/>
                </a:rPr>
                <a:t>Essas</a:t>
              </a:r>
              <a:r>
                <a:rPr lang="en-US" sz="3000" u="none" dirty="0" smtClean="0">
                  <a:solidFill>
                    <a:schemeClr val="tx1"/>
                  </a:solidFill>
                  <a:latin typeface="Arial" pitchFamily="34" charset="0"/>
                  <a:ea typeface="Lucida Grande" charset="0"/>
                  <a:cs typeface="Arial" pitchFamily="34" charset="0"/>
                  <a:sym typeface="Arial" charset="0"/>
                </a:rPr>
                <a:t> </a:t>
              </a:r>
              <a:r>
                <a:rPr lang="en-US" sz="3000" u="none" dirty="0" err="1" smtClean="0">
                  <a:solidFill>
                    <a:schemeClr val="tx1"/>
                  </a:solidFill>
                  <a:latin typeface="Arial" pitchFamily="34" charset="0"/>
                  <a:ea typeface="Lucida Grande" charset="0"/>
                  <a:cs typeface="Arial" pitchFamily="34" charset="0"/>
                  <a:sym typeface="Arial" charset="0"/>
                </a:rPr>
                <a:t>restrições</a:t>
              </a:r>
              <a:r>
                <a:rPr lang="en-US" sz="3000" u="none" dirty="0" smtClean="0">
                  <a:solidFill>
                    <a:schemeClr val="tx1"/>
                  </a:solidFill>
                  <a:latin typeface="Arial" pitchFamily="34" charset="0"/>
                  <a:ea typeface="Lucida Grande" charset="0"/>
                  <a:cs typeface="Arial" pitchFamily="34" charset="0"/>
                  <a:sym typeface="Arial" charset="0"/>
                </a:rPr>
                <a:t> </a:t>
              </a:r>
              <a:r>
                <a:rPr lang="en-US" sz="3000" u="none" dirty="0" err="1" smtClean="0">
                  <a:solidFill>
                    <a:schemeClr val="tx1"/>
                  </a:solidFill>
                  <a:latin typeface="Arial" pitchFamily="34" charset="0"/>
                  <a:ea typeface="Lucida Grande" charset="0"/>
                  <a:cs typeface="Arial" pitchFamily="34" charset="0"/>
                  <a:sym typeface="Arial" charset="0"/>
                </a:rPr>
                <a:t>incluem</a:t>
              </a:r>
              <a:r>
                <a:rPr lang="en-US" sz="3000" u="none" dirty="0" smtClean="0">
                  <a:solidFill>
                    <a:schemeClr val="tx1"/>
                  </a:solidFill>
                  <a:latin typeface="Arial" pitchFamily="34" charset="0"/>
                  <a:ea typeface="Lucida Grande" charset="0"/>
                  <a:cs typeface="Arial" pitchFamily="34" charset="0"/>
                  <a:sym typeface="Arial" charset="0"/>
                </a:rPr>
                <a:t> </a:t>
              </a:r>
              <a:r>
                <a:rPr lang="en-US" sz="3000" u="none" dirty="0" err="1" smtClean="0">
                  <a:solidFill>
                    <a:schemeClr val="tx1"/>
                  </a:solidFill>
                  <a:latin typeface="Arial" pitchFamily="34" charset="0"/>
                  <a:ea typeface="Lucida Grande" charset="0"/>
                  <a:cs typeface="Arial" pitchFamily="34" charset="0"/>
                  <a:sym typeface="Arial" charset="0"/>
                </a:rPr>
                <a:t>requisitos</a:t>
              </a:r>
              <a:r>
                <a:rPr lang="en-US" sz="3000" u="none" dirty="0" smtClean="0">
                  <a:solidFill>
                    <a:schemeClr val="tx1"/>
                  </a:solidFill>
                  <a:latin typeface="Arial" pitchFamily="34" charset="0"/>
                  <a:ea typeface="Lucida Grande" charset="0"/>
                  <a:cs typeface="Arial" pitchFamily="34" charset="0"/>
                  <a:sym typeface="Arial" charset="0"/>
                </a:rPr>
                <a:t> de </a:t>
              </a:r>
              <a:r>
                <a:rPr lang="en-US" sz="3000" u="none" dirty="0" err="1" smtClean="0">
                  <a:solidFill>
                    <a:schemeClr val="tx1"/>
                  </a:solidFill>
                  <a:latin typeface="Arial" pitchFamily="34" charset="0"/>
                  <a:ea typeface="Lucida Grande" charset="0"/>
                  <a:cs typeface="Arial" pitchFamily="34" charset="0"/>
                  <a:sym typeface="Arial" charset="0"/>
                </a:rPr>
                <a:t>desempenho</a:t>
              </a:r>
              <a:r>
                <a:rPr lang="en-US" sz="3000" u="none" dirty="0" smtClean="0">
                  <a:solidFill>
                    <a:schemeClr val="tx1"/>
                  </a:solidFill>
                  <a:latin typeface="Arial" pitchFamily="34" charset="0"/>
                  <a:ea typeface="Lucida Grande" charset="0"/>
                  <a:cs typeface="Arial" pitchFamily="34" charset="0"/>
                  <a:sym typeface="Arial" charset="0"/>
                </a:rPr>
                <a:t>, </a:t>
              </a:r>
              <a:r>
                <a:rPr lang="en-US" sz="3000" u="none" dirty="0" err="1" smtClean="0">
                  <a:solidFill>
                    <a:schemeClr val="tx1"/>
                  </a:solidFill>
                  <a:latin typeface="Arial" pitchFamily="34" charset="0"/>
                  <a:ea typeface="Lucida Grande" charset="0"/>
                  <a:cs typeface="Arial" pitchFamily="34" charset="0"/>
                  <a:sym typeface="Arial" charset="0"/>
                </a:rPr>
                <a:t>como</a:t>
              </a:r>
              <a:r>
                <a:rPr lang="en-US" sz="3000" u="none" dirty="0" smtClean="0">
                  <a:solidFill>
                    <a:schemeClr val="tx1"/>
                  </a:solidFill>
                  <a:latin typeface="Arial" pitchFamily="34" charset="0"/>
                  <a:ea typeface="Lucida Grande" charset="0"/>
                  <a:cs typeface="Arial" pitchFamily="34" charset="0"/>
                  <a:sym typeface="Arial" charset="0"/>
                </a:rPr>
                <a:t> </a:t>
              </a:r>
              <a:r>
                <a:rPr lang="en-US" sz="3000" u="none" dirty="0" err="1" smtClean="0">
                  <a:solidFill>
                    <a:schemeClr val="tx1"/>
                  </a:solidFill>
                  <a:latin typeface="Arial" pitchFamily="34" charset="0"/>
                  <a:ea typeface="Lucida Grande" charset="0"/>
                  <a:cs typeface="Arial" pitchFamily="34" charset="0"/>
                  <a:sym typeface="Arial" charset="0"/>
                </a:rPr>
                <a:t>frequência</a:t>
              </a:r>
              <a:r>
                <a:rPr lang="en-US" sz="3000" u="none" dirty="0" smtClean="0">
                  <a:solidFill>
                    <a:schemeClr val="tx1"/>
                  </a:solidFill>
                  <a:latin typeface="Arial" pitchFamily="34" charset="0"/>
                  <a:ea typeface="Lucida Grande" charset="0"/>
                  <a:cs typeface="Arial" pitchFamily="34" charset="0"/>
                  <a:sym typeface="Arial" charset="0"/>
                </a:rPr>
                <a:t> </a:t>
              </a:r>
              <a:r>
                <a:rPr lang="en-US" sz="3000" u="none" dirty="0" err="1" smtClean="0">
                  <a:solidFill>
                    <a:schemeClr val="tx1"/>
                  </a:solidFill>
                  <a:latin typeface="Arial" pitchFamily="34" charset="0"/>
                  <a:ea typeface="Lucida Grande" charset="0"/>
                  <a:cs typeface="Arial" pitchFamily="34" charset="0"/>
                  <a:sym typeface="Arial" charset="0"/>
                </a:rPr>
                <a:t>mínima</a:t>
              </a:r>
              <a:r>
                <a:rPr lang="en-US" sz="3000" u="none" dirty="0">
                  <a:solidFill>
                    <a:schemeClr val="tx1"/>
                  </a:solidFill>
                  <a:latin typeface="Arial" pitchFamily="34" charset="0"/>
                  <a:ea typeface="Lucida Grande" charset="0"/>
                  <a:cs typeface="Arial" pitchFamily="34" charset="0"/>
                  <a:sym typeface="Arial" charset="0"/>
                </a:rPr>
                <a:t> </a:t>
              </a:r>
              <a:r>
                <a:rPr lang="en-US" sz="3000" u="none" dirty="0" smtClean="0">
                  <a:solidFill>
                    <a:schemeClr val="tx1"/>
                  </a:solidFill>
                  <a:latin typeface="Arial" pitchFamily="34" charset="0"/>
                  <a:ea typeface="Lucida Grande" charset="0"/>
                  <a:cs typeface="Arial" pitchFamily="34" charset="0"/>
                  <a:sym typeface="Arial" charset="0"/>
                </a:rPr>
                <a:t>de </a:t>
              </a:r>
              <a:r>
                <a:rPr lang="en-US" sz="3000" u="none" dirty="0" err="1" smtClean="0">
                  <a:solidFill>
                    <a:schemeClr val="tx1"/>
                  </a:solidFill>
                  <a:latin typeface="Arial" pitchFamily="34" charset="0"/>
                  <a:ea typeface="Lucida Grande" charset="0"/>
                  <a:cs typeface="Arial" pitchFamily="34" charset="0"/>
                  <a:sym typeface="Arial" charset="0"/>
                </a:rPr>
                <a:t>operação</a:t>
              </a:r>
              <a:r>
                <a:rPr lang="en-US" sz="3000" u="none" dirty="0" smtClean="0">
                  <a:solidFill>
                    <a:schemeClr val="tx1"/>
                  </a:solidFill>
                  <a:latin typeface="Arial" pitchFamily="34" charset="0"/>
                  <a:ea typeface="Lucida Grande" charset="0"/>
                  <a:cs typeface="Arial" pitchFamily="34" charset="0"/>
                  <a:sym typeface="Arial" charset="0"/>
                </a:rPr>
                <a:t>, e de </a:t>
              </a:r>
              <a:r>
                <a:rPr lang="en-US" sz="3000" u="none" dirty="0" err="1" smtClean="0">
                  <a:solidFill>
                    <a:schemeClr val="tx1"/>
                  </a:solidFill>
                  <a:latin typeface="Arial" pitchFamily="34" charset="0"/>
                  <a:ea typeface="Lucida Grande" charset="0"/>
                  <a:cs typeface="Arial" pitchFamily="34" charset="0"/>
                  <a:sym typeface="Arial" charset="0"/>
                </a:rPr>
                <a:t>arquitetura</a:t>
              </a:r>
              <a:r>
                <a:rPr lang="en-US" sz="3000" u="none" dirty="0" smtClean="0">
                  <a:solidFill>
                    <a:schemeClr val="tx1"/>
                  </a:solidFill>
                  <a:latin typeface="Arial" pitchFamily="34" charset="0"/>
                  <a:ea typeface="Lucida Grande" charset="0"/>
                  <a:cs typeface="Arial" pitchFamily="34" charset="0"/>
                  <a:sym typeface="Arial" charset="0"/>
                </a:rPr>
                <a:t>, </a:t>
              </a:r>
              <a:r>
                <a:rPr lang="en-US" sz="3000" u="none" dirty="0" err="1" smtClean="0">
                  <a:solidFill>
                    <a:schemeClr val="tx1"/>
                  </a:solidFill>
                  <a:latin typeface="Arial" pitchFamily="34" charset="0"/>
                  <a:ea typeface="Lucida Grande" charset="0"/>
                  <a:cs typeface="Arial" pitchFamily="34" charset="0"/>
                  <a:sym typeface="Arial" charset="0"/>
                </a:rPr>
                <a:t>como</a:t>
              </a:r>
              <a:r>
                <a:rPr lang="en-US" sz="3000" u="none" dirty="0" smtClean="0">
                  <a:solidFill>
                    <a:schemeClr val="tx1"/>
                  </a:solidFill>
                  <a:latin typeface="Arial" pitchFamily="34" charset="0"/>
                  <a:ea typeface="Lucida Grande" charset="0"/>
                  <a:cs typeface="Arial" pitchFamily="34" charset="0"/>
                  <a:sym typeface="Arial" charset="0"/>
                </a:rPr>
                <a:t>: a </a:t>
              </a:r>
              <a:r>
                <a:rPr lang="en-US" sz="3000" u="none" dirty="0" err="1" smtClean="0">
                  <a:solidFill>
                    <a:schemeClr val="tx1"/>
                  </a:solidFill>
                  <a:latin typeface="Arial" pitchFamily="34" charset="0"/>
                  <a:ea typeface="Lucida Grande" charset="0"/>
                  <a:cs typeface="Arial" pitchFamily="34" charset="0"/>
                  <a:sym typeface="Arial" charset="0"/>
                </a:rPr>
                <a:t>utilização</a:t>
              </a:r>
              <a:r>
                <a:rPr lang="en-US" sz="3000" u="none" dirty="0" smtClean="0">
                  <a:solidFill>
                    <a:schemeClr val="tx1"/>
                  </a:solidFill>
                  <a:latin typeface="Arial" pitchFamily="34" charset="0"/>
                  <a:ea typeface="Lucida Grande" charset="0"/>
                  <a:cs typeface="Arial" pitchFamily="34" charset="0"/>
                  <a:sym typeface="Arial" charset="0"/>
                </a:rPr>
                <a:t> de </a:t>
              </a:r>
              <a:r>
                <a:rPr lang="en-US" sz="3000" u="none" dirty="0" err="1" smtClean="0">
                  <a:solidFill>
                    <a:schemeClr val="tx1"/>
                  </a:solidFill>
                  <a:latin typeface="Arial" pitchFamily="34" charset="0"/>
                  <a:ea typeface="Lucida Grande" charset="0"/>
                  <a:cs typeface="Arial" pitchFamily="34" charset="0"/>
                  <a:sym typeface="Arial" charset="0"/>
                </a:rPr>
                <a:t>memórias</a:t>
              </a:r>
              <a:r>
                <a:rPr lang="en-US" sz="3000" u="none" dirty="0" smtClean="0">
                  <a:solidFill>
                    <a:schemeClr val="tx1"/>
                  </a:solidFill>
                  <a:latin typeface="Arial" pitchFamily="34" charset="0"/>
                  <a:ea typeface="Lucida Grande" charset="0"/>
                  <a:cs typeface="Arial" pitchFamily="34" charset="0"/>
                  <a:sym typeface="Arial" charset="0"/>
                </a:rPr>
                <a:t> RAM </a:t>
              </a:r>
              <a:r>
                <a:rPr lang="en-US" sz="3000" u="none" dirty="0" err="1" smtClean="0">
                  <a:solidFill>
                    <a:schemeClr val="tx1"/>
                  </a:solidFill>
                  <a:latin typeface="Arial" pitchFamily="34" charset="0"/>
                  <a:ea typeface="Lucida Grande" charset="0"/>
                  <a:cs typeface="Arial" pitchFamily="34" charset="0"/>
                  <a:sym typeface="Arial" charset="0"/>
                </a:rPr>
                <a:t>singleport</a:t>
              </a:r>
              <a:r>
                <a:rPr lang="en-US" sz="3000" u="none" dirty="0" smtClean="0">
                  <a:solidFill>
                    <a:schemeClr val="tx1"/>
                  </a:solidFill>
                  <a:latin typeface="Arial" pitchFamily="34" charset="0"/>
                  <a:ea typeface="Lucida Grande" charset="0"/>
                  <a:cs typeface="Arial" pitchFamily="34" charset="0"/>
                  <a:sym typeface="Arial" charset="0"/>
                </a:rPr>
                <a:t>, </a:t>
              </a:r>
              <a:r>
                <a:rPr lang="en-US" sz="3000" u="none" dirty="0" err="1" smtClean="0">
                  <a:solidFill>
                    <a:schemeClr val="tx1"/>
                  </a:solidFill>
                  <a:latin typeface="Arial" pitchFamily="34" charset="0"/>
                  <a:ea typeface="Lucida Grande" charset="0"/>
                  <a:cs typeface="Arial" pitchFamily="34" charset="0"/>
                  <a:sym typeface="Arial" charset="0"/>
                </a:rPr>
                <a:t>memórias</a:t>
              </a:r>
              <a:r>
                <a:rPr lang="en-US" sz="3000" u="none" dirty="0" smtClean="0">
                  <a:solidFill>
                    <a:schemeClr val="tx1"/>
                  </a:solidFill>
                  <a:latin typeface="Arial" pitchFamily="34" charset="0"/>
                  <a:ea typeface="Lucida Grande" charset="0"/>
                  <a:cs typeface="Arial" pitchFamily="34" charset="0"/>
                  <a:sym typeface="Arial" charset="0"/>
                </a:rPr>
                <a:t> RAM </a:t>
              </a:r>
              <a:r>
                <a:rPr lang="en-US" sz="3000" u="none" dirty="0" err="1" smtClean="0">
                  <a:solidFill>
                    <a:schemeClr val="tx1"/>
                  </a:solidFill>
                  <a:latin typeface="Arial" pitchFamily="34" charset="0"/>
                  <a:ea typeface="Lucida Grande" charset="0"/>
                  <a:cs typeface="Arial" pitchFamily="34" charset="0"/>
                  <a:sym typeface="Arial" charset="0"/>
                </a:rPr>
                <a:t>dualport</a:t>
              </a:r>
              <a:r>
                <a:rPr lang="en-US" sz="3000" u="none" dirty="0" smtClean="0">
                  <a:solidFill>
                    <a:schemeClr val="tx1"/>
                  </a:solidFill>
                  <a:latin typeface="Arial" pitchFamily="34" charset="0"/>
                  <a:ea typeface="Lucida Grande" charset="0"/>
                  <a:cs typeface="Arial" pitchFamily="34" charset="0"/>
                  <a:sym typeface="Arial" charset="0"/>
                </a:rPr>
                <a:t>, </a:t>
              </a:r>
              <a:r>
                <a:rPr lang="en-US" sz="3000" u="none" dirty="0" err="1" smtClean="0">
                  <a:solidFill>
                    <a:schemeClr val="tx1"/>
                  </a:solidFill>
                  <a:latin typeface="Arial" pitchFamily="34" charset="0"/>
                  <a:ea typeface="Lucida Grande" charset="0"/>
                  <a:cs typeface="Arial" pitchFamily="34" charset="0"/>
                  <a:sym typeface="Arial" charset="0"/>
                </a:rPr>
                <a:t>registradores</a:t>
              </a:r>
              <a:r>
                <a:rPr lang="en-US" sz="3000" u="none" dirty="0" smtClean="0">
                  <a:solidFill>
                    <a:schemeClr val="tx1"/>
                  </a:solidFill>
                  <a:latin typeface="Arial" pitchFamily="34" charset="0"/>
                  <a:ea typeface="Lucida Grande" charset="0"/>
                  <a:cs typeface="Arial" pitchFamily="34" charset="0"/>
                  <a:sym typeface="Arial" charset="0"/>
                </a:rPr>
                <a:t> de </a:t>
              </a:r>
              <a:r>
                <a:rPr lang="en-US" sz="3000" u="none" dirty="0" err="1" smtClean="0">
                  <a:solidFill>
                    <a:schemeClr val="tx1"/>
                  </a:solidFill>
                  <a:latin typeface="Arial" pitchFamily="34" charset="0"/>
                  <a:ea typeface="Lucida Grande" charset="0"/>
                  <a:cs typeface="Arial" pitchFamily="34" charset="0"/>
                  <a:sym typeface="Arial" charset="0"/>
                </a:rPr>
                <a:t>deslocamento</a:t>
              </a:r>
              <a:r>
                <a:rPr lang="en-US" sz="3000" u="none" dirty="0" smtClean="0">
                  <a:solidFill>
                    <a:schemeClr val="tx1"/>
                  </a:solidFill>
                  <a:latin typeface="Arial" pitchFamily="34" charset="0"/>
                  <a:ea typeface="Lucida Grande" charset="0"/>
                  <a:cs typeface="Arial" pitchFamily="34" charset="0"/>
                  <a:sym typeface="Arial" charset="0"/>
                </a:rPr>
                <a:t>, etc. </a:t>
              </a:r>
              <a:endParaRPr lang="en-US" sz="3000" u="none" dirty="0">
                <a:solidFill>
                  <a:schemeClr val="tx1"/>
                </a:solidFill>
                <a:latin typeface="Arial" charset="0"/>
                <a:ea typeface="Lucida Grande" charset="0"/>
                <a:cs typeface="Lucida Grande" charset="0"/>
                <a:sym typeface="Arial" charset="0"/>
              </a:endParaRPr>
            </a:p>
            <a:p>
              <a:pPr algn="just">
                <a:tabLst>
                  <a:tab pos="439237" algn="l"/>
                  <a:tab pos="878474" algn="l"/>
                  <a:tab pos="1317711" algn="l"/>
                  <a:tab pos="1756948" algn="l"/>
                  <a:tab pos="2196186" algn="l"/>
                  <a:tab pos="2635423" algn="l"/>
                  <a:tab pos="3074660" algn="l"/>
                  <a:tab pos="3513897" algn="l"/>
                  <a:tab pos="3953134" algn="l"/>
                  <a:tab pos="4392371" algn="l"/>
                  <a:tab pos="4831608" algn="l"/>
                  <a:tab pos="5270845" algn="l"/>
                  <a:tab pos="439237" algn="l"/>
                  <a:tab pos="878474" algn="l"/>
                  <a:tab pos="1317711" algn="l"/>
                  <a:tab pos="1756948" algn="l"/>
                  <a:tab pos="2196186" algn="l"/>
                  <a:tab pos="2635423" algn="l"/>
                  <a:tab pos="3074660" algn="l"/>
                  <a:tab pos="3513897" algn="l"/>
                  <a:tab pos="3953134" algn="l"/>
                  <a:tab pos="4392371" algn="l"/>
                  <a:tab pos="4831608" algn="l"/>
                  <a:tab pos="5270845" algn="l"/>
                  <a:tab pos="439237" algn="l"/>
                  <a:tab pos="878474" algn="l"/>
                  <a:tab pos="1317711" algn="l"/>
                  <a:tab pos="1756948" algn="l"/>
                  <a:tab pos="2196186" algn="l"/>
                  <a:tab pos="2635423" algn="l"/>
                  <a:tab pos="3074660" algn="l"/>
                  <a:tab pos="3513897" algn="l"/>
                </a:tabLst>
              </a:pPr>
              <a:endParaRPr lang="en-US" sz="3000" u="none" dirty="0" smtClean="0">
                <a:solidFill>
                  <a:schemeClr val="tx1"/>
                </a:solidFill>
                <a:latin typeface="Arial" charset="0"/>
                <a:ea typeface="Lucida Grande" charset="0"/>
                <a:cs typeface="Lucida Grande" charset="0"/>
                <a:sym typeface="Arial" charset="0"/>
              </a:endParaRPr>
            </a:p>
            <a:p>
              <a:pPr algn="ctr">
                <a:tabLst>
                  <a:tab pos="439237" algn="l"/>
                  <a:tab pos="878474" algn="l"/>
                  <a:tab pos="1317711" algn="l"/>
                  <a:tab pos="1756948" algn="l"/>
                  <a:tab pos="2196186" algn="l"/>
                  <a:tab pos="2635423" algn="l"/>
                  <a:tab pos="3074660" algn="l"/>
                  <a:tab pos="3513897" algn="l"/>
                  <a:tab pos="3953134" algn="l"/>
                  <a:tab pos="4392371" algn="l"/>
                  <a:tab pos="4831608" algn="l"/>
                  <a:tab pos="5270845" algn="l"/>
                  <a:tab pos="439237" algn="l"/>
                  <a:tab pos="878474" algn="l"/>
                  <a:tab pos="1317711" algn="l"/>
                  <a:tab pos="1756948" algn="l"/>
                  <a:tab pos="2196186" algn="l"/>
                  <a:tab pos="2635423" algn="l"/>
                  <a:tab pos="3074660" algn="l"/>
                  <a:tab pos="3513897" algn="l"/>
                  <a:tab pos="3953134" algn="l"/>
                  <a:tab pos="4392371" algn="l"/>
                  <a:tab pos="4831608" algn="l"/>
                  <a:tab pos="5270845" algn="l"/>
                  <a:tab pos="439237" algn="l"/>
                  <a:tab pos="878474" algn="l"/>
                  <a:tab pos="1317711" algn="l"/>
                  <a:tab pos="1756948" algn="l"/>
                  <a:tab pos="2196186" algn="l"/>
                  <a:tab pos="2635423" algn="l"/>
                  <a:tab pos="3074660" algn="l"/>
                  <a:tab pos="3513897" algn="l"/>
                </a:tabLst>
              </a:pPr>
              <a:r>
                <a:rPr lang="en-US" sz="4000" b="1" u="none" dirty="0" smtClean="0">
                  <a:solidFill>
                    <a:schemeClr val="tx1"/>
                  </a:solidFill>
                  <a:latin typeface="Arial" charset="0"/>
                  <a:ea typeface="Lucida Grande" charset="0"/>
                  <a:cs typeface="Lucida Grande" charset="0"/>
                  <a:sym typeface="Arial" charset="0"/>
                </a:rPr>
                <a:t>II. </a:t>
              </a:r>
              <a:r>
                <a:rPr lang="en-US" sz="4000" b="1" u="none" dirty="0" err="1" smtClean="0">
                  <a:solidFill>
                    <a:schemeClr val="tx1"/>
                  </a:solidFill>
                  <a:latin typeface="Arial" charset="0"/>
                  <a:ea typeface="Lucida Grande" charset="0"/>
                  <a:cs typeface="Lucida Grande" charset="0"/>
                  <a:sym typeface="Arial" charset="0"/>
                </a:rPr>
                <a:t>Testbench</a:t>
              </a:r>
              <a:endParaRPr lang="en-US" sz="4000" b="1" u="none" dirty="0" smtClean="0">
                <a:solidFill>
                  <a:schemeClr val="tx1"/>
                </a:solidFill>
                <a:latin typeface="Arial" charset="0"/>
                <a:ea typeface="Lucida Grande" charset="0"/>
                <a:cs typeface="Lucida Grande" charset="0"/>
                <a:sym typeface="Arial" charset="0"/>
              </a:endParaRPr>
            </a:p>
            <a:p>
              <a:pPr algn="ctr">
                <a:tabLst>
                  <a:tab pos="439237" algn="l"/>
                  <a:tab pos="878474" algn="l"/>
                  <a:tab pos="1317711" algn="l"/>
                  <a:tab pos="1756948" algn="l"/>
                  <a:tab pos="2196186" algn="l"/>
                  <a:tab pos="2635423" algn="l"/>
                  <a:tab pos="3074660" algn="l"/>
                  <a:tab pos="3513897" algn="l"/>
                  <a:tab pos="3953134" algn="l"/>
                  <a:tab pos="4392371" algn="l"/>
                  <a:tab pos="4831608" algn="l"/>
                  <a:tab pos="5270845" algn="l"/>
                  <a:tab pos="439237" algn="l"/>
                  <a:tab pos="878474" algn="l"/>
                  <a:tab pos="1317711" algn="l"/>
                  <a:tab pos="1756948" algn="l"/>
                  <a:tab pos="2196186" algn="l"/>
                  <a:tab pos="2635423" algn="l"/>
                  <a:tab pos="3074660" algn="l"/>
                  <a:tab pos="3513897" algn="l"/>
                  <a:tab pos="3953134" algn="l"/>
                  <a:tab pos="4392371" algn="l"/>
                  <a:tab pos="4831608" algn="l"/>
                  <a:tab pos="5270845" algn="l"/>
                  <a:tab pos="439237" algn="l"/>
                  <a:tab pos="878474" algn="l"/>
                  <a:tab pos="1317711" algn="l"/>
                  <a:tab pos="1756948" algn="l"/>
                  <a:tab pos="2196186" algn="l"/>
                  <a:tab pos="2635423" algn="l"/>
                  <a:tab pos="3074660" algn="l"/>
                  <a:tab pos="3513897" algn="l"/>
                </a:tabLst>
              </a:pPr>
              <a:endParaRPr lang="en-US" sz="4000" b="1" u="none" dirty="0" smtClean="0">
                <a:solidFill>
                  <a:schemeClr val="tx1"/>
                </a:solidFill>
                <a:latin typeface="Arial" charset="0"/>
                <a:ea typeface="Lucida Grande" charset="0"/>
                <a:cs typeface="Lucida Grande" charset="0"/>
                <a:sym typeface="Arial" charset="0"/>
              </a:endParaRPr>
            </a:p>
            <a:p>
              <a:pPr algn="just">
                <a:tabLst>
                  <a:tab pos="439237" algn="l"/>
                  <a:tab pos="878474" algn="l"/>
                  <a:tab pos="1317711" algn="l"/>
                  <a:tab pos="1756948" algn="l"/>
                  <a:tab pos="2196186" algn="l"/>
                  <a:tab pos="2635423" algn="l"/>
                  <a:tab pos="3074660" algn="l"/>
                  <a:tab pos="3513897" algn="l"/>
                  <a:tab pos="3953134" algn="l"/>
                  <a:tab pos="4392371" algn="l"/>
                  <a:tab pos="4831608" algn="l"/>
                  <a:tab pos="5270845" algn="l"/>
                  <a:tab pos="439237" algn="l"/>
                  <a:tab pos="878474" algn="l"/>
                  <a:tab pos="1317711" algn="l"/>
                  <a:tab pos="1756948" algn="l"/>
                  <a:tab pos="2196186" algn="l"/>
                  <a:tab pos="2635423" algn="l"/>
                  <a:tab pos="3074660" algn="l"/>
                  <a:tab pos="3513897" algn="l"/>
                  <a:tab pos="3953134" algn="l"/>
                  <a:tab pos="4392371" algn="l"/>
                  <a:tab pos="4831608" algn="l"/>
                  <a:tab pos="5270845" algn="l"/>
                  <a:tab pos="439237" algn="l"/>
                  <a:tab pos="878474" algn="l"/>
                  <a:tab pos="1317711" algn="l"/>
                  <a:tab pos="1756948" algn="l"/>
                  <a:tab pos="2196186" algn="l"/>
                  <a:tab pos="2635423" algn="l"/>
                  <a:tab pos="3074660" algn="l"/>
                  <a:tab pos="3513897" algn="l"/>
                </a:tabLst>
              </a:pPr>
              <a:r>
                <a:rPr lang="pt-BR" sz="3000" u="none" dirty="0">
                  <a:solidFill>
                    <a:schemeClr val="tx1"/>
                  </a:solidFill>
                  <a:latin typeface="Arial" charset="0"/>
                  <a:ea typeface="Lucida Grande" charset="0"/>
                  <a:cs typeface="Lucida Grande" charset="0"/>
                  <a:sym typeface="Arial" charset="0"/>
                </a:rPr>
                <a:t>O código utilizado pelo </a:t>
              </a:r>
              <a:r>
                <a:rPr lang="pt-BR" sz="3000" u="none" dirty="0" err="1">
                  <a:solidFill>
                    <a:schemeClr val="tx1"/>
                  </a:solidFill>
                  <a:latin typeface="Arial" charset="0"/>
                  <a:ea typeface="Lucida Grande" charset="0"/>
                  <a:cs typeface="Lucida Grande" charset="0"/>
                  <a:sym typeface="Arial" charset="0"/>
                </a:rPr>
                <a:t>Catapult</a:t>
              </a:r>
              <a:r>
                <a:rPr lang="pt-BR" sz="3000" u="none" dirty="0">
                  <a:solidFill>
                    <a:schemeClr val="tx1"/>
                  </a:solidFill>
                  <a:latin typeface="Arial" charset="0"/>
                  <a:ea typeface="Lucida Grande" charset="0"/>
                  <a:cs typeface="Lucida Grande" charset="0"/>
                  <a:sym typeface="Arial" charset="0"/>
                </a:rPr>
                <a:t> é uma versão desenvolvida com aritmética de ponto-fixo, enquanto a especificação em C++ é um código com aritmética de ponto-flutuante.  Dessa forma, durante a síntese de alto nível, foi desenvolvido um </a:t>
              </a:r>
              <a:r>
                <a:rPr lang="pt-BR" sz="3000" u="none" dirty="0" err="1">
                  <a:solidFill>
                    <a:schemeClr val="tx1"/>
                  </a:solidFill>
                  <a:latin typeface="Arial" charset="0"/>
                  <a:ea typeface="Lucida Grande" charset="0"/>
                  <a:cs typeface="Lucida Grande" charset="0"/>
                  <a:sym typeface="Arial" charset="0"/>
                </a:rPr>
                <a:t>testbench</a:t>
              </a:r>
              <a:r>
                <a:rPr lang="pt-BR" sz="3000" u="none" dirty="0">
                  <a:solidFill>
                    <a:schemeClr val="tx1"/>
                  </a:solidFill>
                  <a:latin typeface="Arial" charset="0"/>
                  <a:ea typeface="Lucida Grande" charset="0"/>
                  <a:cs typeface="Lucida Grande" charset="0"/>
                  <a:sym typeface="Arial" charset="0"/>
                </a:rPr>
                <a:t>, em C++, que tem a função de testar o código que implementa o Banco de Filtros em ponto fixo, que é a referência final para o hardware. </a:t>
              </a:r>
              <a:endParaRPr lang="pt-BR" sz="3000" u="none" dirty="0" smtClean="0">
                <a:solidFill>
                  <a:schemeClr val="tx1"/>
                </a:solidFill>
                <a:latin typeface="Arial" charset="0"/>
                <a:ea typeface="Lucida Grande" charset="0"/>
                <a:cs typeface="Lucida Grande" charset="0"/>
                <a:sym typeface="Arial" charset="0"/>
              </a:endParaRPr>
            </a:p>
            <a:p>
              <a:pPr algn="just">
                <a:tabLst>
                  <a:tab pos="439237" algn="l"/>
                  <a:tab pos="878474" algn="l"/>
                  <a:tab pos="1317711" algn="l"/>
                  <a:tab pos="1756948" algn="l"/>
                  <a:tab pos="2196186" algn="l"/>
                  <a:tab pos="2635423" algn="l"/>
                  <a:tab pos="3074660" algn="l"/>
                  <a:tab pos="3513897" algn="l"/>
                  <a:tab pos="3953134" algn="l"/>
                  <a:tab pos="4392371" algn="l"/>
                  <a:tab pos="4831608" algn="l"/>
                  <a:tab pos="5270845" algn="l"/>
                  <a:tab pos="439237" algn="l"/>
                  <a:tab pos="878474" algn="l"/>
                  <a:tab pos="1317711" algn="l"/>
                  <a:tab pos="1756948" algn="l"/>
                  <a:tab pos="2196186" algn="l"/>
                  <a:tab pos="2635423" algn="l"/>
                  <a:tab pos="3074660" algn="l"/>
                  <a:tab pos="3513897" algn="l"/>
                  <a:tab pos="3953134" algn="l"/>
                  <a:tab pos="4392371" algn="l"/>
                  <a:tab pos="4831608" algn="l"/>
                  <a:tab pos="5270845" algn="l"/>
                  <a:tab pos="439237" algn="l"/>
                  <a:tab pos="878474" algn="l"/>
                  <a:tab pos="1317711" algn="l"/>
                  <a:tab pos="1756948" algn="l"/>
                  <a:tab pos="2196186" algn="l"/>
                  <a:tab pos="2635423" algn="l"/>
                  <a:tab pos="3074660" algn="l"/>
                  <a:tab pos="3513897" algn="l"/>
                </a:tabLst>
              </a:pPr>
              <a:r>
                <a:rPr lang="pt-BR" sz="3000" u="none" dirty="0" smtClean="0">
                  <a:solidFill>
                    <a:schemeClr val="tx1"/>
                  </a:solidFill>
                  <a:latin typeface="Arial" charset="0"/>
                  <a:ea typeface="Lucida Grande" charset="0"/>
                  <a:cs typeface="Lucida Grande" charset="0"/>
                  <a:sym typeface="Arial" charset="0"/>
                </a:rPr>
                <a:t>Para verificar que os resultados da especificação em ponto-flutuante e do hardware estavam em concordância, foi realizado um teste onde onda dos dois era uma onda senoidal de frequência arbitrária. Em seguida, foi calculada a Relação Sinal Ruído (SNR) entre as saídas. Os valores de SNR alcançados foram sempre superiores a 60dB.</a:t>
              </a:r>
            </a:p>
            <a:p>
              <a:pPr algn="just">
                <a:tabLst>
                  <a:tab pos="439237" algn="l"/>
                  <a:tab pos="878474" algn="l"/>
                  <a:tab pos="1317711" algn="l"/>
                  <a:tab pos="1756948" algn="l"/>
                  <a:tab pos="2196186" algn="l"/>
                  <a:tab pos="2635423" algn="l"/>
                  <a:tab pos="3074660" algn="l"/>
                  <a:tab pos="3513897" algn="l"/>
                  <a:tab pos="3953134" algn="l"/>
                  <a:tab pos="4392371" algn="l"/>
                  <a:tab pos="4831608" algn="l"/>
                  <a:tab pos="5270845" algn="l"/>
                  <a:tab pos="439237" algn="l"/>
                  <a:tab pos="878474" algn="l"/>
                  <a:tab pos="1317711" algn="l"/>
                  <a:tab pos="1756948" algn="l"/>
                  <a:tab pos="2196186" algn="l"/>
                  <a:tab pos="2635423" algn="l"/>
                  <a:tab pos="3074660" algn="l"/>
                  <a:tab pos="3513897" algn="l"/>
                  <a:tab pos="3953134" algn="l"/>
                  <a:tab pos="4392371" algn="l"/>
                  <a:tab pos="4831608" algn="l"/>
                  <a:tab pos="5270845" algn="l"/>
                  <a:tab pos="439237" algn="l"/>
                  <a:tab pos="878474" algn="l"/>
                  <a:tab pos="1317711" algn="l"/>
                  <a:tab pos="1756948" algn="l"/>
                  <a:tab pos="2196186" algn="l"/>
                  <a:tab pos="2635423" algn="l"/>
                  <a:tab pos="3074660" algn="l"/>
                  <a:tab pos="3513897" algn="l"/>
                </a:tabLst>
              </a:pPr>
              <a:endParaRPr lang="pt-BR" sz="3000" u="none" dirty="0" smtClean="0">
                <a:solidFill>
                  <a:schemeClr val="tx1"/>
                </a:solidFill>
                <a:latin typeface="Arial" charset="0"/>
                <a:ea typeface="Lucida Grande" charset="0"/>
                <a:cs typeface="Lucida Grande" charset="0"/>
                <a:sym typeface="Arial" charset="0"/>
              </a:endParaRPr>
            </a:p>
            <a:p>
              <a:pPr algn="ctr"/>
              <a:r>
                <a:rPr lang="pt-BR" sz="4000" b="1" u="none" dirty="0">
                  <a:latin typeface="Arial" pitchFamily="34" charset="0"/>
                  <a:cs typeface="Arial" pitchFamily="34" charset="0"/>
                </a:rPr>
                <a:t>III. Integração</a:t>
              </a:r>
            </a:p>
            <a:p>
              <a:pPr algn="just"/>
              <a:endParaRPr lang="pt-BR" sz="4000" b="1" u="none" dirty="0">
                <a:latin typeface="Arial" pitchFamily="34" charset="0"/>
                <a:cs typeface="Arial" pitchFamily="34" charset="0"/>
              </a:endParaRPr>
            </a:p>
            <a:p>
              <a:pPr algn="just"/>
              <a:r>
                <a:rPr lang="pt-BR" sz="3000" u="none" dirty="0">
                  <a:latin typeface="Arial" pitchFamily="34" charset="0"/>
                  <a:cs typeface="Arial" pitchFamily="34" charset="0"/>
                </a:rPr>
                <a:t>O banco de filtros desenvolvido com o </a:t>
              </a:r>
              <a:r>
                <a:rPr lang="pt-BR" sz="3000" u="none" dirty="0" err="1">
                  <a:latin typeface="Arial" pitchFamily="34" charset="0"/>
                  <a:cs typeface="Arial" pitchFamily="34" charset="0"/>
                </a:rPr>
                <a:t>Catapult</a:t>
              </a:r>
              <a:r>
                <a:rPr lang="pt-BR" sz="3000" u="none" dirty="0">
                  <a:latin typeface="Arial" pitchFamily="34" charset="0"/>
                  <a:cs typeface="Arial" pitchFamily="34" charset="0"/>
                </a:rPr>
                <a:t>-C foi integrado em uma arquitetura computacional, conforme representado na Figura1. O processador NIOS II lê o </a:t>
              </a:r>
              <a:r>
                <a:rPr lang="pt-BR" sz="3000" i="1" u="none" dirty="0" err="1">
                  <a:latin typeface="Arial" pitchFamily="34" charset="0"/>
                  <a:cs typeface="Arial" pitchFamily="34" charset="0"/>
                </a:rPr>
                <a:t>bitstream</a:t>
              </a:r>
              <a:r>
                <a:rPr lang="pt-BR" sz="3000" u="none" dirty="0">
                  <a:latin typeface="Arial" pitchFamily="34" charset="0"/>
                  <a:cs typeface="Arial" pitchFamily="34" charset="0"/>
                </a:rPr>
                <a:t> de áudio a ser decodificado . armazenado em uma memória RAM . No momento do cálculo do Banco de Filtros, o processador envia os coeficientes espectrais para o hardware do Banco de Filtros.</a:t>
              </a:r>
            </a:p>
            <a:p>
              <a:pPr algn="just">
                <a:tabLst>
                  <a:tab pos="439237" algn="l"/>
                  <a:tab pos="878474" algn="l"/>
                  <a:tab pos="1317711" algn="l"/>
                  <a:tab pos="1756948" algn="l"/>
                  <a:tab pos="2196186" algn="l"/>
                  <a:tab pos="2635423" algn="l"/>
                  <a:tab pos="3074660" algn="l"/>
                  <a:tab pos="3513897" algn="l"/>
                  <a:tab pos="3953134" algn="l"/>
                  <a:tab pos="4392371" algn="l"/>
                  <a:tab pos="4831608" algn="l"/>
                  <a:tab pos="5270845" algn="l"/>
                  <a:tab pos="439237" algn="l"/>
                  <a:tab pos="878474" algn="l"/>
                  <a:tab pos="1317711" algn="l"/>
                  <a:tab pos="1756948" algn="l"/>
                  <a:tab pos="2196186" algn="l"/>
                  <a:tab pos="2635423" algn="l"/>
                  <a:tab pos="3074660" algn="l"/>
                  <a:tab pos="3513897" algn="l"/>
                  <a:tab pos="3953134" algn="l"/>
                  <a:tab pos="4392371" algn="l"/>
                  <a:tab pos="4831608" algn="l"/>
                  <a:tab pos="5270845" algn="l"/>
                  <a:tab pos="439237" algn="l"/>
                  <a:tab pos="878474" algn="l"/>
                  <a:tab pos="1317711" algn="l"/>
                  <a:tab pos="1756948" algn="l"/>
                  <a:tab pos="2196186" algn="l"/>
                  <a:tab pos="2635423" algn="l"/>
                  <a:tab pos="3074660" algn="l"/>
                  <a:tab pos="3513897" algn="l"/>
                </a:tabLst>
              </a:pPr>
              <a:endParaRPr lang="en-US" sz="3000" u="none" dirty="0">
                <a:solidFill>
                  <a:schemeClr val="tx1"/>
                </a:solidFill>
                <a:latin typeface="Arial" charset="0"/>
                <a:ea typeface="Lucida Grande" charset="0"/>
                <a:cs typeface="Lucida Grande" charset="0"/>
                <a:sym typeface="Arial" charset="0"/>
              </a:endParaRPr>
            </a:p>
          </p:txBody>
        </p:sp>
        <p:sp>
          <p:nvSpPr>
            <p:cNvPr id="2061" name="Rectangle 13"/>
            <p:cNvSpPr>
              <a:spLocks/>
            </p:cNvSpPr>
            <p:nvPr/>
          </p:nvSpPr>
          <p:spPr bwMode="auto">
            <a:xfrm>
              <a:off x="0" y="116"/>
              <a:ext cx="6760" cy="392"/>
            </a:xfrm>
            <a:prstGeom prst="rect">
              <a:avLst/>
            </a:prstGeom>
            <a:gradFill rotWithShape="0">
              <a:gsLst>
                <a:gs pos="0">
                  <a:srgbClr val="DDDDDD"/>
                </a:gs>
                <a:gs pos="100000">
                  <a:srgbClr val="666666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40623" bIns="0"/>
            <a:lstStyle/>
            <a:p>
              <a:pPr marL="49023">
                <a:spcBef>
                  <a:spcPts val="2594"/>
                </a:spcBef>
              </a:pPr>
              <a:r>
                <a:rPr lang="en-US" sz="4400" u="none" dirty="0" err="1" smtClean="0">
                  <a:solidFill>
                    <a:schemeClr val="tx1"/>
                  </a:solidFill>
                  <a:latin typeface="Arial Bold" charset="0"/>
                  <a:ea typeface="Arial Bold" charset="0"/>
                  <a:cs typeface="Arial Bold" charset="0"/>
                  <a:sym typeface="Arial Bold" charset="0"/>
                </a:rPr>
                <a:t>Metodologia</a:t>
              </a:r>
              <a:endParaRPr lang="en-US" sz="4400" u="none" dirty="0" smtClean="0">
                <a:solidFill>
                  <a:schemeClr val="tx1"/>
                </a:solidFill>
                <a:latin typeface="Arial Bold" charset="0"/>
                <a:ea typeface="Arial Bold" charset="0"/>
                <a:cs typeface="Arial Bold" charset="0"/>
                <a:sym typeface="Arial Bold" charset="0"/>
              </a:endParaRPr>
            </a:p>
          </p:txBody>
        </p:sp>
      </p:grpSp>
      <p:sp>
        <p:nvSpPr>
          <p:cNvPr id="2062" name="Rectangle 14"/>
          <p:cNvSpPr>
            <a:spLocks/>
          </p:cNvSpPr>
          <p:nvPr/>
        </p:nvSpPr>
        <p:spPr bwMode="auto">
          <a:xfrm>
            <a:off x="16239785" y="38020524"/>
            <a:ext cx="14543502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47061" tIns="47061" rIns="100805" bIns="47061"/>
          <a:lstStyle/>
          <a:p>
            <a:pPr marL="5883" algn="just">
              <a:spcBef>
                <a:spcPts val="0"/>
              </a:spcBef>
            </a:pPr>
            <a:r>
              <a:rPr lang="pt-BR" sz="3700" b="1" u="none" dirty="0" smtClean="0">
                <a:solidFill>
                  <a:schemeClr val="tx1"/>
                </a:solidFill>
                <a:latin typeface="Arial Bold" charset="0"/>
                <a:ea typeface="Arial Bold" charset="0"/>
                <a:cs typeface="Arial Bold" charset="0"/>
                <a:sym typeface="Arial Bold" charset="0"/>
              </a:rPr>
              <a:t>Este trabalho foi ﬁnanciado pelo Programa de Iniciação Cientíﬁca da Universidade de Brasília (ProIC-DPP-UnB) e pelo Conselho Nacional de Desenvolvimento Cientíﬁco e Tecnólogico (CNPq).</a:t>
            </a:r>
            <a:endParaRPr lang="en-US" sz="3700" b="1" u="none" dirty="0">
              <a:solidFill>
                <a:schemeClr val="tx1"/>
              </a:solidFill>
              <a:latin typeface="Arial Bold" charset="0"/>
              <a:ea typeface="Arial Bold" charset="0"/>
              <a:cs typeface="Arial Bold" charset="0"/>
              <a:sym typeface="Arial Bold" charset="0"/>
            </a:endParaRPr>
          </a:p>
        </p:txBody>
      </p:sp>
      <p:grpSp>
        <p:nvGrpSpPr>
          <p:cNvPr id="2063" name="Group 15"/>
          <p:cNvGrpSpPr>
            <a:grpSpLocks/>
          </p:cNvGrpSpPr>
          <p:nvPr/>
        </p:nvGrpSpPr>
        <p:grpSpPr bwMode="auto">
          <a:xfrm>
            <a:off x="16394213" y="15606896"/>
            <a:ext cx="14517339" cy="5000993"/>
            <a:chOff x="0" y="655"/>
            <a:chExt cx="6760" cy="1624"/>
          </a:xfrm>
        </p:grpSpPr>
        <p:sp>
          <p:nvSpPr>
            <p:cNvPr id="2064" name="Rectangle 16"/>
            <p:cNvSpPr>
              <a:spLocks/>
            </p:cNvSpPr>
            <p:nvPr/>
          </p:nvSpPr>
          <p:spPr bwMode="auto">
            <a:xfrm>
              <a:off x="0" y="655"/>
              <a:ext cx="6760" cy="1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just">
                <a:tabLst>
                  <a:tab pos="6651305" algn="l"/>
                  <a:tab pos="6651305" algn="l"/>
                  <a:tab pos="6651305" algn="l"/>
                  <a:tab pos="6651305" algn="l"/>
                  <a:tab pos="6776801" algn="l"/>
                  <a:tab pos="6651305" algn="l"/>
                  <a:tab pos="6651305" algn="l"/>
                  <a:tab pos="6651305" algn="l"/>
                  <a:tab pos="6651305" algn="l"/>
                  <a:tab pos="6776801" algn="l"/>
                  <a:tab pos="6651305" algn="l"/>
                  <a:tab pos="6651305" algn="l"/>
                  <a:tab pos="6651305" algn="l"/>
                  <a:tab pos="6776801" algn="l"/>
                </a:tabLst>
              </a:pPr>
              <a:endParaRPr lang="en-US" sz="3000" u="none" dirty="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endParaRPr>
            </a:p>
          </p:txBody>
        </p:sp>
        <p:sp>
          <p:nvSpPr>
            <p:cNvPr id="2065" name="Rectangle 17"/>
            <p:cNvSpPr>
              <a:spLocks/>
            </p:cNvSpPr>
            <p:nvPr/>
          </p:nvSpPr>
          <p:spPr bwMode="auto">
            <a:xfrm>
              <a:off x="0" y="1407"/>
              <a:ext cx="6760" cy="242"/>
            </a:xfrm>
            <a:prstGeom prst="rect">
              <a:avLst/>
            </a:prstGeom>
            <a:gradFill rotWithShape="0">
              <a:gsLst>
                <a:gs pos="0">
                  <a:srgbClr val="DDDDDD"/>
                </a:gs>
                <a:gs pos="100000">
                  <a:srgbClr val="666666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40623" bIns="0"/>
            <a:lstStyle/>
            <a:p>
              <a:pPr marL="49023">
                <a:spcBef>
                  <a:spcPts val="2594"/>
                </a:spcBef>
              </a:pPr>
              <a:r>
                <a:rPr lang="en-US" sz="4400" u="none" dirty="0" err="1">
                  <a:solidFill>
                    <a:schemeClr val="tx1"/>
                  </a:solidFill>
                  <a:latin typeface="Arial Bold" charset="0"/>
                  <a:ea typeface="Arial Bold" charset="0"/>
                  <a:cs typeface="Arial Bold" charset="0"/>
                  <a:sym typeface="Arial Bold" charset="0"/>
                </a:rPr>
                <a:t>Resultados</a:t>
              </a:r>
              <a:r>
                <a:rPr lang="en-US" sz="4400" u="none" dirty="0">
                  <a:solidFill>
                    <a:schemeClr val="tx1"/>
                  </a:solidFill>
                  <a:latin typeface="Arial Bold" charset="0"/>
                  <a:ea typeface="Arial Bold" charset="0"/>
                  <a:cs typeface="Arial Bold" charset="0"/>
                  <a:sym typeface="Arial Bold" charset="0"/>
                </a:rPr>
                <a:t> e </a:t>
              </a:r>
              <a:r>
                <a:rPr lang="en-US" sz="4400" u="none" dirty="0" err="1">
                  <a:solidFill>
                    <a:schemeClr val="tx1"/>
                  </a:solidFill>
                  <a:latin typeface="Arial Bold" charset="0"/>
                  <a:ea typeface="Arial Bold" charset="0"/>
                  <a:cs typeface="Arial Bold" charset="0"/>
                  <a:sym typeface="Arial Bold" charset="0"/>
                </a:rPr>
                <a:t>Discussão</a:t>
              </a:r>
              <a:endParaRPr lang="en-US" sz="4400" u="none" dirty="0">
                <a:solidFill>
                  <a:schemeClr val="tx1"/>
                </a:solidFill>
                <a:latin typeface="Arial Bold" charset="0"/>
                <a:ea typeface="Arial Bold" charset="0"/>
                <a:cs typeface="Arial Bold" charset="0"/>
                <a:sym typeface="Arial Bold" charset="0"/>
              </a:endParaRPr>
            </a:p>
          </p:txBody>
        </p:sp>
      </p:grpSp>
      <p:sp>
        <p:nvSpPr>
          <p:cNvPr id="2068" name="Rectangle 20"/>
          <p:cNvSpPr>
            <a:spLocks/>
          </p:cNvSpPr>
          <p:nvPr/>
        </p:nvSpPr>
        <p:spPr bwMode="auto">
          <a:xfrm>
            <a:off x="17242972" y="27797760"/>
            <a:ext cx="13291457" cy="944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47061" tIns="47061" rIns="47061" bIns="47061"/>
          <a:lstStyle/>
          <a:p>
            <a:pPr algn="ctr">
              <a:lnSpc>
                <a:spcPct val="120000"/>
              </a:lnSpc>
            </a:pPr>
            <a:endParaRPr lang="en-US" sz="2700" u="none" dirty="0">
              <a:solidFill>
                <a:schemeClr val="tx1"/>
              </a:solidFill>
              <a:latin typeface="Arial" charset="0"/>
              <a:cs typeface="Arial" charset="0"/>
              <a:sym typeface="Arial" charset="0"/>
            </a:endParaRPr>
          </a:p>
        </p:txBody>
      </p:sp>
      <p:grpSp>
        <p:nvGrpSpPr>
          <p:cNvPr id="2069" name="Group 21"/>
          <p:cNvGrpSpPr>
            <a:grpSpLocks/>
          </p:cNvGrpSpPr>
          <p:nvPr/>
        </p:nvGrpSpPr>
        <p:grpSpPr bwMode="auto">
          <a:xfrm>
            <a:off x="-71784" y="-28575"/>
            <a:ext cx="32551353" cy="1600201"/>
            <a:chOff x="0" y="0"/>
            <a:chExt cx="15919" cy="840"/>
          </a:xfrm>
        </p:grpSpPr>
        <p:sp>
          <p:nvSpPr>
            <p:cNvPr id="2070" name="Rectangle 22"/>
            <p:cNvSpPr>
              <a:spLocks/>
            </p:cNvSpPr>
            <p:nvPr/>
          </p:nvSpPr>
          <p:spPr bwMode="auto">
            <a:xfrm>
              <a:off x="0" y="0"/>
              <a:ext cx="15913" cy="840"/>
            </a:xfrm>
            <a:prstGeom prst="rect">
              <a:avLst/>
            </a:prstGeom>
            <a:solidFill>
              <a:srgbClr val="3F6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pt-BR"/>
            </a:p>
          </p:txBody>
        </p:sp>
        <p:sp>
          <p:nvSpPr>
            <p:cNvPr id="2071" name="Rectangle 23"/>
            <p:cNvSpPr>
              <a:spLocks/>
            </p:cNvSpPr>
            <p:nvPr/>
          </p:nvSpPr>
          <p:spPr bwMode="auto">
            <a:xfrm>
              <a:off x="2" y="233"/>
              <a:ext cx="15918" cy="353"/>
            </a:xfrm>
            <a:prstGeom prst="rect">
              <a:avLst/>
            </a:prstGeom>
            <a:solidFill>
              <a:srgbClr val="3F69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40623" bIns="0"/>
            <a:lstStyle/>
            <a:p>
              <a:pPr marL="49023" algn="ctr">
                <a:spcBef>
                  <a:spcPts val="2285"/>
                </a:spcBef>
              </a:pPr>
              <a:r>
                <a:rPr lang="en-US" sz="4800" b="1" u="none" dirty="0" smtClean="0">
                  <a:solidFill>
                    <a:srgbClr val="FFFFFF"/>
                  </a:solidFill>
                  <a:latin typeface="Arial Bold" charset="0"/>
                  <a:ea typeface="Arial Bold" charset="0"/>
                  <a:cs typeface="Arial Bold" charset="0"/>
                  <a:sym typeface="Arial Bold" charset="0"/>
                </a:rPr>
                <a:t>XVIII </a:t>
              </a:r>
              <a:r>
                <a:rPr lang="en-US" sz="4800" b="1" u="none" dirty="0" err="1" smtClean="0">
                  <a:solidFill>
                    <a:srgbClr val="FFFFFF"/>
                  </a:solidFill>
                  <a:latin typeface="Arial Bold" charset="0"/>
                  <a:ea typeface="Arial Bold" charset="0"/>
                  <a:cs typeface="Arial Bold" charset="0"/>
                  <a:sym typeface="Arial Bold" charset="0"/>
                </a:rPr>
                <a:t>Congresso</a:t>
              </a:r>
              <a:r>
                <a:rPr lang="en-US" sz="4800" b="1" u="none" dirty="0" smtClean="0">
                  <a:solidFill>
                    <a:srgbClr val="FFFFFF"/>
                  </a:solidFill>
                  <a:latin typeface="Arial Bold" charset="0"/>
                  <a:ea typeface="Arial Bold" charset="0"/>
                  <a:cs typeface="Arial Bold" charset="0"/>
                  <a:sym typeface="Arial Bold" charset="0"/>
                </a:rPr>
                <a:t> de </a:t>
              </a:r>
              <a:r>
                <a:rPr lang="en-US" sz="4800" b="1" u="none" dirty="0" err="1" smtClean="0">
                  <a:solidFill>
                    <a:srgbClr val="FFFFFF"/>
                  </a:solidFill>
                  <a:latin typeface="Arial Bold" charset="0"/>
                  <a:ea typeface="Arial Bold" charset="0"/>
                  <a:cs typeface="Arial Bold" charset="0"/>
                  <a:sym typeface="Arial Bold" charset="0"/>
                </a:rPr>
                <a:t>Iniciação</a:t>
              </a:r>
              <a:r>
                <a:rPr lang="en-US" sz="4800" b="1" u="none" dirty="0" smtClean="0">
                  <a:solidFill>
                    <a:srgbClr val="FFFFFF"/>
                  </a:solidFill>
                  <a:latin typeface="Arial Bold" charset="0"/>
                  <a:ea typeface="Arial Bold" charset="0"/>
                  <a:cs typeface="Arial Bold" charset="0"/>
                  <a:sym typeface="Arial Bold" charset="0"/>
                </a:rPr>
                <a:t> </a:t>
              </a:r>
              <a:r>
                <a:rPr lang="en-US" sz="4800" b="1" u="none" dirty="0" err="1" smtClean="0">
                  <a:solidFill>
                    <a:srgbClr val="FFFFFF"/>
                  </a:solidFill>
                  <a:latin typeface="Arial Bold" charset="0"/>
                  <a:ea typeface="Arial Bold" charset="0"/>
                  <a:cs typeface="Arial Bold" charset="0"/>
                  <a:sym typeface="Arial Bold" charset="0"/>
                </a:rPr>
                <a:t>Científica</a:t>
              </a:r>
              <a:r>
                <a:rPr lang="en-US" sz="4800" b="1" u="none" dirty="0" smtClean="0">
                  <a:solidFill>
                    <a:srgbClr val="FFFFFF"/>
                  </a:solidFill>
                  <a:latin typeface="Arial Bold" charset="0"/>
                  <a:ea typeface="Arial Bold" charset="0"/>
                  <a:cs typeface="Arial Bold" charset="0"/>
                  <a:sym typeface="Arial Bold" charset="0"/>
                </a:rPr>
                <a:t> da </a:t>
              </a:r>
              <a:r>
                <a:rPr lang="en-US" sz="4800" b="1" u="none" dirty="0" err="1" smtClean="0">
                  <a:solidFill>
                    <a:srgbClr val="FFFFFF"/>
                  </a:solidFill>
                  <a:latin typeface="Arial Bold" charset="0"/>
                  <a:ea typeface="Arial Bold" charset="0"/>
                  <a:cs typeface="Arial Bold" charset="0"/>
                  <a:sym typeface="Arial Bold" charset="0"/>
                </a:rPr>
                <a:t>UnB</a:t>
              </a:r>
              <a:endParaRPr lang="en-US" sz="4800" b="1" u="none" dirty="0">
                <a:solidFill>
                  <a:srgbClr val="FFFFFF"/>
                </a:solidFill>
                <a:latin typeface="Arial Bold" charset="0"/>
                <a:ea typeface="Arial Bold" charset="0"/>
                <a:cs typeface="Arial Bold" charset="0"/>
                <a:sym typeface="Arial Bold" charset="0"/>
              </a:endParaRPr>
            </a:p>
          </p:txBody>
        </p:sp>
      </p:grpSp>
      <p:sp>
        <p:nvSpPr>
          <p:cNvPr id="2072" name="Rectangle 24"/>
          <p:cNvSpPr>
            <a:spLocks/>
          </p:cNvSpPr>
          <p:nvPr/>
        </p:nvSpPr>
        <p:spPr bwMode="auto">
          <a:xfrm>
            <a:off x="0" y="41132760"/>
            <a:ext cx="32479570" cy="2072640"/>
          </a:xfrm>
          <a:prstGeom prst="rect">
            <a:avLst/>
          </a:prstGeom>
          <a:solidFill>
            <a:srgbClr val="3F691E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pt-BR"/>
          </a:p>
        </p:txBody>
      </p:sp>
      <p:pic>
        <p:nvPicPr>
          <p:cNvPr id="2073" name="Picture 2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98655" y="41415653"/>
            <a:ext cx="3980089" cy="1506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9" name="Rectangle 1"/>
          <p:cNvSpPr>
            <a:spLocks/>
          </p:cNvSpPr>
          <p:nvPr/>
        </p:nvSpPr>
        <p:spPr bwMode="auto">
          <a:xfrm>
            <a:off x="4706711" y="2196466"/>
            <a:ext cx="23072271" cy="3977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47061" tIns="47061" rIns="100786" bIns="47061"/>
          <a:lstStyle/>
          <a:p>
            <a:pPr marL="5883" algn="ctr">
              <a:lnSpc>
                <a:spcPct val="90000"/>
              </a:lnSpc>
              <a:spcBef>
                <a:spcPts val="4200"/>
              </a:spcBef>
            </a:pPr>
            <a:r>
              <a:rPr lang="en-US" sz="9000" u="none" dirty="0" err="1" smtClean="0">
                <a:solidFill>
                  <a:srgbClr val="529028"/>
                </a:solidFill>
                <a:latin typeface="Arial Bold" charset="0"/>
                <a:ea typeface="Arial Bold" charset="0"/>
                <a:cs typeface="Arial Bold" charset="0"/>
                <a:sym typeface="Arial Bold" charset="0"/>
              </a:rPr>
              <a:t>Desenvolvimento</a:t>
            </a:r>
            <a:r>
              <a:rPr lang="en-US" sz="9000" u="none" dirty="0" smtClean="0">
                <a:solidFill>
                  <a:srgbClr val="529028"/>
                </a:solidFill>
                <a:latin typeface="Arial Bold" charset="0"/>
                <a:ea typeface="Arial Bold" charset="0"/>
                <a:cs typeface="Arial Bold" charset="0"/>
                <a:sym typeface="Arial Bold" charset="0"/>
              </a:rPr>
              <a:t> de um Hardware </a:t>
            </a:r>
            <a:r>
              <a:rPr lang="en-US" sz="9000" u="none" dirty="0" err="1" smtClean="0">
                <a:solidFill>
                  <a:srgbClr val="529028"/>
                </a:solidFill>
                <a:latin typeface="Arial Bold" charset="0"/>
                <a:ea typeface="Arial Bold" charset="0"/>
                <a:cs typeface="Arial Bold" charset="0"/>
                <a:sym typeface="Arial Bold" charset="0"/>
              </a:rPr>
              <a:t>para</a:t>
            </a:r>
            <a:r>
              <a:rPr lang="en-US" sz="9000" u="none" dirty="0" smtClean="0">
                <a:solidFill>
                  <a:srgbClr val="529028"/>
                </a:solidFill>
                <a:latin typeface="Arial Bold" charset="0"/>
                <a:ea typeface="Arial Bold" charset="0"/>
                <a:cs typeface="Arial Bold" charset="0"/>
                <a:sym typeface="Arial Bold" charset="0"/>
              </a:rPr>
              <a:t> o </a:t>
            </a:r>
            <a:r>
              <a:rPr lang="en-US" sz="9000" u="none" dirty="0" err="1" smtClean="0">
                <a:solidFill>
                  <a:srgbClr val="529028"/>
                </a:solidFill>
                <a:latin typeface="Arial Bold" charset="0"/>
                <a:ea typeface="Arial Bold" charset="0"/>
                <a:cs typeface="Arial Bold" charset="0"/>
                <a:sym typeface="Arial Bold" charset="0"/>
              </a:rPr>
              <a:t>decodificador</a:t>
            </a:r>
            <a:r>
              <a:rPr lang="en-US" sz="9000" u="none" dirty="0" smtClean="0">
                <a:solidFill>
                  <a:srgbClr val="529028"/>
                </a:solidFill>
                <a:latin typeface="Arial Bold" charset="0"/>
                <a:ea typeface="Arial Bold" charset="0"/>
                <a:cs typeface="Arial Bold" charset="0"/>
                <a:sym typeface="Arial Bold" charset="0"/>
              </a:rPr>
              <a:t> de </a:t>
            </a:r>
            <a:r>
              <a:rPr lang="en-US" sz="9000" u="none" dirty="0" err="1" smtClean="0">
                <a:solidFill>
                  <a:srgbClr val="529028"/>
                </a:solidFill>
                <a:latin typeface="Arial Bold" charset="0"/>
                <a:ea typeface="Arial Bold" charset="0"/>
                <a:cs typeface="Arial Bold" charset="0"/>
                <a:sym typeface="Arial Bold" charset="0"/>
              </a:rPr>
              <a:t>áudio</a:t>
            </a:r>
            <a:r>
              <a:rPr lang="en-US" sz="9000" u="none" dirty="0" smtClean="0">
                <a:solidFill>
                  <a:srgbClr val="529028"/>
                </a:solidFill>
                <a:latin typeface="Arial Bold" charset="0"/>
                <a:ea typeface="Arial Bold" charset="0"/>
                <a:cs typeface="Arial Bold" charset="0"/>
                <a:sym typeface="Arial Bold" charset="0"/>
              </a:rPr>
              <a:t> MPEG-4 AAC </a:t>
            </a:r>
            <a:r>
              <a:rPr lang="en-US" sz="9000" u="none" dirty="0" err="1" smtClean="0">
                <a:solidFill>
                  <a:srgbClr val="529028"/>
                </a:solidFill>
                <a:latin typeface="Arial Bold" charset="0"/>
                <a:ea typeface="Arial Bold" charset="0"/>
                <a:cs typeface="Arial Bold" charset="0"/>
                <a:sym typeface="Arial Bold" charset="0"/>
              </a:rPr>
              <a:t>utilizando</a:t>
            </a:r>
            <a:r>
              <a:rPr lang="en-US" sz="9000" u="none" dirty="0" smtClean="0">
                <a:solidFill>
                  <a:srgbClr val="529028"/>
                </a:solidFill>
                <a:latin typeface="Arial Bold" charset="0"/>
                <a:ea typeface="Arial Bold" charset="0"/>
                <a:cs typeface="Arial Bold" charset="0"/>
                <a:sym typeface="Arial Bold" charset="0"/>
              </a:rPr>
              <a:t> </a:t>
            </a:r>
            <a:r>
              <a:rPr lang="en-US" sz="9000" u="none" dirty="0" err="1" smtClean="0">
                <a:solidFill>
                  <a:srgbClr val="529028"/>
                </a:solidFill>
                <a:latin typeface="Arial Bold" charset="0"/>
                <a:ea typeface="Arial Bold" charset="0"/>
                <a:cs typeface="Arial Bold" charset="0"/>
                <a:sym typeface="Arial Bold" charset="0"/>
              </a:rPr>
              <a:t>Sínteses</a:t>
            </a:r>
            <a:r>
              <a:rPr lang="en-US" sz="9000" u="none" dirty="0" smtClean="0">
                <a:solidFill>
                  <a:srgbClr val="529028"/>
                </a:solidFill>
                <a:latin typeface="Arial Bold" charset="0"/>
                <a:ea typeface="Arial Bold" charset="0"/>
                <a:cs typeface="Arial Bold" charset="0"/>
                <a:sym typeface="Arial Bold" charset="0"/>
              </a:rPr>
              <a:t> de Alto </a:t>
            </a:r>
            <a:r>
              <a:rPr lang="en-US" sz="9000" u="none" dirty="0" err="1" smtClean="0">
                <a:solidFill>
                  <a:srgbClr val="529028"/>
                </a:solidFill>
                <a:latin typeface="Arial Bold" charset="0"/>
                <a:ea typeface="Arial Bold" charset="0"/>
                <a:cs typeface="Arial Bold" charset="0"/>
                <a:sym typeface="Arial Bold" charset="0"/>
              </a:rPr>
              <a:t>Nível</a:t>
            </a:r>
            <a:endParaRPr lang="en-US" sz="9000" u="none" dirty="0" smtClean="0">
              <a:solidFill>
                <a:srgbClr val="529028"/>
              </a:solidFill>
              <a:latin typeface="Arial Bold" charset="0"/>
              <a:ea typeface="Arial Bold" charset="0"/>
              <a:cs typeface="Arial Bold" charset="0"/>
              <a:sym typeface="Arial Bold" charset="0"/>
            </a:endParaRPr>
          </a:p>
        </p:txBody>
      </p:sp>
      <p:sp>
        <p:nvSpPr>
          <p:cNvPr id="2078" name="Rectangle 30"/>
          <p:cNvSpPr>
            <a:spLocks/>
          </p:cNvSpPr>
          <p:nvPr/>
        </p:nvSpPr>
        <p:spPr bwMode="auto">
          <a:xfrm>
            <a:off x="16981714" y="9022080"/>
            <a:ext cx="13797643" cy="899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indent="443159" algn="ctr">
              <a:tabLst>
                <a:tab pos="6643461" algn="l"/>
              </a:tabLst>
            </a:pPr>
            <a:endParaRPr lang="en-US" sz="2700" u="none" dirty="0">
              <a:solidFill>
                <a:schemeClr val="tx1"/>
              </a:solidFill>
              <a:latin typeface="Arial" charset="0"/>
              <a:cs typeface="Arial" charset="0"/>
              <a:sym typeface="Arial" charset="0"/>
            </a:endParaRPr>
          </a:p>
        </p:txBody>
      </p:sp>
      <p:pic>
        <p:nvPicPr>
          <p:cNvPr id="2080" name="Picture 3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2171" y="41308020"/>
            <a:ext cx="2008414" cy="1722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2084" name="Picture 36" descr="C:\Users\roberto\AppData\Local\Temp\Rar$DR00.192\as_vert_cor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345" y="3894330"/>
            <a:ext cx="3047736" cy="2802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16368050" y="28461982"/>
            <a:ext cx="1447873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000" u="none" dirty="0" smtClean="0">
                <a:latin typeface="Arial" pitchFamily="34" charset="0"/>
                <a:cs typeface="Arial" pitchFamily="34" charset="0"/>
              </a:rPr>
              <a:t>A partir da frequência de operação definida, de 50 </a:t>
            </a:r>
            <a:r>
              <a:rPr lang="pt-BR" sz="3000" u="none" dirty="0" err="1" smtClean="0">
                <a:latin typeface="Arial" pitchFamily="34" charset="0"/>
                <a:cs typeface="Arial" pitchFamily="34" charset="0"/>
              </a:rPr>
              <a:t>Mhz</a:t>
            </a:r>
            <a:r>
              <a:rPr lang="pt-BR" sz="3000" u="none" dirty="0" smtClean="0">
                <a:latin typeface="Arial" pitchFamily="34" charset="0"/>
                <a:cs typeface="Arial" pitchFamily="34" charset="0"/>
              </a:rPr>
              <a:t>, o Banco de Filtros foi capaz de gerar 2048 amostrar de áudio em 10ms, no pior caso. Esse desempenho é suficiente para decodificar sinais de áudio com taxas de amostragem de até 32 kHz, padrão do SBTVD. O resultado de síntese mostrou que o sistema utiliza 29,625 </a:t>
            </a:r>
            <a:r>
              <a:rPr lang="pt-BR" sz="3000" u="none" dirty="0" err="1" smtClean="0">
                <a:latin typeface="Arial" pitchFamily="34" charset="0"/>
                <a:cs typeface="Arial" pitchFamily="34" charset="0"/>
              </a:rPr>
              <a:t>LUTs</a:t>
            </a:r>
            <a:r>
              <a:rPr lang="pt-BR" sz="3000" u="none" dirty="0" smtClean="0">
                <a:latin typeface="Arial" pitchFamily="34" charset="0"/>
                <a:cs typeface="Arial" pitchFamily="34" charset="0"/>
              </a:rPr>
              <a:t>, 50 pinos de I/O, 488,832 bits de memória interna, 68 multiplicadores de 9 bits e um PLL.</a:t>
            </a:r>
          </a:p>
          <a:p>
            <a:pPr algn="just"/>
            <a:r>
              <a:rPr lang="pt-BR" sz="3000" u="none" dirty="0" smtClean="0">
                <a:latin typeface="Arial" pitchFamily="34" charset="0"/>
                <a:cs typeface="Arial" pitchFamily="34" charset="0"/>
              </a:rPr>
              <a:t>Por fim, fizemos um comparativo entre o desenvolvimento de módulo Banco de filtros com o </a:t>
            </a:r>
            <a:r>
              <a:rPr lang="pt-BR" sz="3000" u="none" dirty="0" err="1" smtClean="0">
                <a:latin typeface="Arial" pitchFamily="34" charset="0"/>
                <a:cs typeface="Arial" pitchFamily="34" charset="0"/>
              </a:rPr>
              <a:t>Catapult</a:t>
            </a:r>
            <a:r>
              <a:rPr lang="pt-BR" sz="3000" u="none" dirty="0" smtClean="0">
                <a:latin typeface="Arial" pitchFamily="34" charset="0"/>
                <a:cs typeface="Arial" pitchFamily="34" charset="0"/>
              </a:rPr>
              <a:t>-C e o desenvolvimento manual. A implementação manual, feita por um projetista experiente, demorou 6 semanas, enquanto a implementação utilizando síntese de alto nível somente 1 semana.</a:t>
            </a:r>
            <a:endParaRPr lang="en-US" sz="3000" u="none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6974" y="3240660"/>
            <a:ext cx="2752725" cy="275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07081" y="6339881"/>
            <a:ext cx="6672577" cy="1188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Rectangle 22"/>
          <p:cNvSpPr/>
          <p:nvPr/>
        </p:nvSpPr>
        <p:spPr>
          <a:xfrm>
            <a:off x="4706711" y="6174362"/>
            <a:ext cx="2265655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883" algn="ctr">
              <a:spcBef>
                <a:spcPts val="0"/>
              </a:spcBef>
            </a:pPr>
            <a:r>
              <a:rPr lang="en-US" sz="4800" u="none" dirty="0" smtClean="0">
                <a:solidFill>
                  <a:schemeClr val="tx1"/>
                </a:solidFill>
                <a:latin typeface="Arial Bold"/>
                <a:ea typeface="Arial Bold" charset="0"/>
                <a:cs typeface="Arial Bold" charset="0"/>
                <a:sym typeface="Arial Bold" charset="0"/>
              </a:rPr>
              <a:t>Marcelo Ramos </a:t>
            </a:r>
            <a:r>
              <a:rPr lang="en-US" sz="4800" u="none" dirty="0" err="1" smtClean="0">
                <a:solidFill>
                  <a:schemeClr val="tx1"/>
                </a:solidFill>
                <a:latin typeface="Arial Bold"/>
                <a:ea typeface="Arial Bold" charset="0"/>
                <a:cs typeface="Arial Bold" charset="0"/>
                <a:sym typeface="Arial Bold" charset="0"/>
              </a:rPr>
              <a:t>Colletti</a:t>
            </a:r>
            <a:r>
              <a:rPr lang="en-US" sz="4800" u="none" dirty="0" smtClean="0">
                <a:solidFill>
                  <a:schemeClr val="tx1"/>
                </a:solidFill>
                <a:latin typeface="Arial Bold"/>
                <a:ea typeface="Arial Bold" charset="0"/>
                <a:cs typeface="Arial Bold" charset="0"/>
                <a:sym typeface="Arial Bold" charset="0"/>
              </a:rPr>
              <a:t> e Pedro de </a:t>
            </a:r>
            <a:r>
              <a:rPr lang="en-US" sz="4800" u="none" dirty="0" err="1" smtClean="0">
                <a:solidFill>
                  <a:schemeClr val="tx1"/>
                </a:solidFill>
                <a:latin typeface="Arial Bold"/>
                <a:ea typeface="Arial Bold" charset="0"/>
                <a:cs typeface="Arial Bold" charset="0"/>
                <a:sym typeface="Arial Bold" charset="0"/>
              </a:rPr>
              <a:t>Azevedo</a:t>
            </a:r>
            <a:r>
              <a:rPr lang="en-US" sz="4800" u="none" dirty="0" smtClean="0">
                <a:solidFill>
                  <a:schemeClr val="tx1"/>
                </a:solidFill>
                <a:latin typeface="Arial Bold"/>
                <a:ea typeface="Arial Bold" charset="0"/>
                <a:cs typeface="Arial Bold" charset="0"/>
                <a:sym typeface="Arial Bold" charset="0"/>
              </a:rPr>
              <a:t> Berger</a:t>
            </a:r>
          </a:p>
          <a:p>
            <a:pPr marL="5883" algn="ctr">
              <a:spcBef>
                <a:spcPts val="0"/>
              </a:spcBef>
            </a:pPr>
            <a:r>
              <a:rPr lang="en-US" sz="4800" u="none" dirty="0" err="1" smtClean="0">
                <a:solidFill>
                  <a:schemeClr val="tx1"/>
                </a:solidFill>
                <a:latin typeface="Arial Bold"/>
                <a:ea typeface="Arial Bold" charset="0"/>
                <a:cs typeface="Arial Bold" charset="0"/>
                <a:sym typeface="Arial Bold" charset="0"/>
              </a:rPr>
              <a:t>Departamento</a:t>
            </a:r>
            <a:r>
              <a:rPr lang="en-US" sz="4800" u="none" dirty="0" smtClean="0">
                <a:solidFill>
                  <a:schemeClr val="tx1"/>
                </a:solidFill>
                <a:latin typeface="Arial Bold"/>
                <a:ea typeface="Arial Bold" charset="0"/>
                <a:cs typeface="Arial Bold" charset="0"/>
                <a:sym typeface="Arial Bold" charset="0"/>
              </a:rPr>
              <a:t> de </a:t>
            </a:r>
            <a:r>
              <a:rPr lang="en-US" sz="4800" u="none" dirty="0" err="1" smtClean="0">
                <a:solidFill>
                  <a:schemeClr val="tx1"/>
                </a:solidFill>
                <a:latin typeface="Arial Bold"/>
                <a:ea typeface="Arial Bold" charset="0"/>
                <a:cs typeface="Arial Bold" charset="0"/>
                <a:sym typeface="Arial Bold" charset="0"/>
              </a:rPr>
              <a:t>Ciência</a:t>
            </a:r>
            <a:r>
              <a:rPr lang="en-US" sz="4800" u="none" dirty="0" smtClean="0">
                <a:solidFill>
                  <a:schemeClr val="tx1"/>
                </a:solidFill>
                <a:latin typeface="Arial Bold"/>
                <a:ea typeface="Arial Bold" charset="0"/>
                <a:cs typeface="Arial Bold" charset="0"/>
                <a:sym typeface="Arial Bold" charset="0"/>
              </a:rPr>
              <a:t> da </a:t>
            </a:r>
            <a:r>
              <a:rPr lang="en-US" sz="4800" u="none" dirty="0" err="1" smtClean="0">
                <a:solidFill>
                  <a:schemeClr val="tx1"/>
                </a:solidFill>
                <a:latin typeface="Arial Bold"/>
                <a:ea typeface="Arial Bold" charset="0"/>
                <a:cs typeface="Arial Bold" charset="0"/>
                <a:sym typeface="Arial Bold" charset="0"/>
              </a:rPr>
              <a:t>Computação</a:t>
            </a:r>
            <a:r>
              <a:rPr lang="en-US" sz="4800" u="none" dirty="0" smtClean="0">
                <a:solidFill>
                  <a:schemeClr val="tx1"/>
                </a:solidFill>
                <a:latin typeface="Arial Bold"/>
                <a:ea typeface="Arial Bold" charset="0"/>
                <a:cs typeface="Arial Bold" charset="0"/>
                <a:sym typeface="Arial Bold" charset="0"/>
              </a:rPr>
              <a:t>, </a:t>
            </a:r>
            <a:r>
              <a:rPr lang="en-US" sz="4800" u="none" dirty="0" err="1" smtClean="0">
                <a:solidFill>
                  <a:schemeClr val="tx1"/>
                </a:solidFill>
                <a:latin typeface="Arial Bold"/>
                <a:ea typeface="Arial Bold" charset="0"/>
                <a:cs typeface="Arial Bold" charset="0"/>
                <a:sym typeface="Arial Bold" charset="0"/>
              </a:rPr>
              <a:t>Universidade</a:t>
            </a:r>
            <a:r>
              <a:rPr lang="en-US" sz="4800" u="none" dirty="0" smtClean="0">
                <a:solidFill>
                  <a:schemeClr val="tx1"/>
                </a:solidFill>
                <a:latin typeface="Arial Bold"/>
                <a:ea typeface="Arial Bold" charset="0"/>
                <a:cs typeface="Arial Bold" charset="0"/>
                <a:sym typeface="Arial Bold" charset="0"/>
              </a:rPr>
              <a:t> de Brasília</a:t>
            </a:r>
          </a:p>
          <a:p>
            <a:pPr marL="5883" algn="ctr">
              <a:spcBef>
                <a:spcPts val="0"/>
              </a:spcBef>
            </a:pPr>
            <a:endParaRPr lang="en-US" sz="4800" u="none" dirty="0" smtClean="0">
              <a:solidFill>
                <a:srgbClr val="00638A"/>
              </a:solidFill>
              <a:latin typeface="Arial Bold"/>
              <a:ea typeface="Lucida Grande" charset="0"/>
              <a:cs typeface="Lucida Grande" charset="0"/>
              <a:sym typeface="Arial Bold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11451" y="8865809"/>
            <a:ext cx="11554497" cy="760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/>
        </p:nvSpPr>
        <p:spPr>
          <a:xfrm>
            <a:off x="19124589" y="16453860"/>
            <a:ext cx="880843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000" u="none" dirty="0">
                <a:latin typeface="Arial" pitchFamily="34" charset="0"/>
                <a:cs typeface="Arial" pitchFamily="34" charset="0"/>
              </a:rPr>
              <a:t>Figura 1</a:t>
            </a:r>
            <a:r>
              <a:rPr lang="pt-BR" sz="3000" u="none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000" u="none" dirty="0">
                <a:latin typeface="Arial" pitchFamily="34" charset="0"/>
                <a:cs typeface="Arial" pitchFamily="34" charset="0"/>
              </a:rPr>
              <a:t>– Arquitetura computacional desenvolvida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266885" y="18718604"/>
            <a:ext cx="1451247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3000" u="none" dirty="0" smtClean="0">
                <a:latin typeface="Arial" pitchFamily="34" charset="0"/>
                <a:cs typeface="Arial" pitchFamily="34" charset="0"/>
              </a:rPr>
              <a:t>O sistema desenvolvido foi </a:t>
            </a:r>
            <a:r>
              <a:rPr lang="pt-BR" sz="3000" u="none" dirty="0" err="1" smtClean="0">
                <a:latin typeface="Arial" pitchFamily="34" charset="0"/>
                <a:cs typeface="Arial" pitchFamily="34" charset="0"/>
              </a:rPr>
              <a:t>prototipado</a:t>
            </a:r>
            <a:r>
              <a:rPr lang="pt-BR" sz="3000" u="none" dirty="0" smtClean="0">
                <a:latin typeface="Arial" pitchFamily="34" charset="0"/>
                <a:cs typeface="Arial" pitchFamily="34" charset="0"/>
              </a:rPr>
              <a:t> na placa de desenvolvimento DE2-70, que possui um FPGA Altera </a:t>
            </a:r>
            <a:r>
              <a:rPr lang="pt-BR" sz="3000" u="none" dirty="0" err="1" smtClean="0">
                <a:latin typeface="Arial" pitchFamily="34" charset="0"/>
                <a:cs typeface="Arial" pitchFamily="34" charset="0"/>
              </a:rPr>
              <a:t>Cyclone</a:t>
            </a:r>
            <a:r>
              <a:rPr lang="pt-BR" sz="3000" u="none" dirty="0" smtClean="0">
                <a:latin typeface="Arial" pitchFamily="34" charset="0"/>
                <a:cs typeface="Arial" pitchFamily="34" charset="0"/>
              </a:rPr>
              <a:t> II EP2C70F896C, apresentada na Figura 2.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20650" y="20378564"/>
            <a:ext cx="9581771" cy="7163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19807369" y="27542505"/>
            <a:ext cx="725230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3000" u="none" dirty="0">
                <a:latin typeface="Arial" pitchFamily="34" charset="0"/>
                <a:cs typeface="Arial" pitchFamily="34" charset="0"/>
              </a:rPr>
              <a:t>Figura </a:t>
            </a:r>
            <a:r>
              <a:rPr lang="pt-BR" sz="3000" u="none" dirty="0" smtClean="0">
                <a:latin typeface="Arial" pitchFamily="34" charset="0"/>
                <a:cs typeface="Arial" pitchFamily="34" charset="0"/>
              </a:rPr>
              <a:t>2 </a:t>
            </a:r>
            <a:r>
              <a:rPr lang="pt-BR" sz="3000" u="none" dirty="0">
                <a:latin typeface="Arial" pitchFamily="34" charset="0"/>
                <a:cs typeface="Arial" pitchFamily="34" charset="0"/>
              </a:rPr>
              <a:t>– Placa de </a:t>
            </a:r>
            <a:r>
              <a:rPr lang="pt-BR" sz="3000" u="none" dirty="0" smtClean="0">
                <a:latin typeface="Arial" pitchFamily="34" charset="0"/>
                <a:cs typeface="Arial" pitchFamily="34" charset="0"/>
              </a:rPr>
              <a:t>prototipação DE2-70.</a:t>
            </a:r>
            <a:endParaRPr lang="pt-BR" sz="30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279589" y="34276108"/>
            <a:ext cx="14631963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3000" u="none" dirty="0" smtClean="0">
                <a:latin typeface="Arial" pitchFamily="34" charset="0"/>
                <a:cs typeface="Arial" pitchFamily="34" charset="0"/>
              </a:rPr>
              <a:t>Neste </a:t>
            </a:r>
            <a:r>
              <a:rPr lang="pt-BR" sz="3000" u="none" dirty="0">
                <a:latin typeface="Arial" pitchFamily="34" charset="0"/>
                <a:cs typeface="Arial" pitchFamily="34" charset="0"/>
              </a:rPr>
              <a:t>trabalho, a arquitetura desenvolvida, utilizando a síntese de alto nível, obteve desempenho suficiente para decodificar áudio estéreo no padrão de TVD brasileira, com taxas de amostragem de 32 kHz. Assim, demonstrou-se a capacidade de produzir arquiteturas de qualidade com metodologia ágil e que utiliza como especificação uma descrição em C++. Cabe mencionar que com a utilização de FPGA com tecnologia mais avançada, ou um protótipo em silício, é possível alcançar desempenhos ainda melhores, e provavelmente decodificar áudio de até 8 canais.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trutura padrão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99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8A"/>
      </a:accent6>
      <a:hlink>
        <a:srgbClr val="009999"/>
      </a:hlink>
      <a:folHlink>
        <a:srgbClr val="99CC00"/>
      </a:folHlink>
    </a:clrScheme>
    <a:fontScheme name="Estrutura padrão">
      <a:majorFont>
        <a:latin typeface="Times New Roman"/>
        <a:ea typeface="ヒラギノ明朝 ProN W3"/>
        <a:cs typeface="ヒラギノ明朝 ProN W3"/>
      </a:majorFont>
      <a:minorFont>
        <a:latin typeface="Times New Roman"/>
        <a:ea typeface="ヒラギノ明朝 ProN W3"/>
        <a:cs typeface="ヒラギノ明朝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CC99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00" b="0" i="0" u="sng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 New Roman" charset="0"/>
            <a:ea typeface="ヒラギノ明朝 ProN W3" charset="0"/>
            <a:cs typeface="ヒラギノ明朝 ProN W3" charset="0"/>
            <a:sym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CC99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00" b="0" i="0" u="sng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 New Roman" charset="0"/>
            <a:ea typeface="ヒラギノ明朝 ProN W3" charset="0"/>
            <a:cs typeface="ヒラギノ明朝 ProN W3" charset="0"/>
            <a:sym typeface="Times New Roman" charset="0"/>
          </a:defRPr>
        </a:defPPr>
      </a:lstStyle>
    </a:lnDef>
  </a:objectDefaults>
  <a:extraClrSchemeLst>
    <a:extraClrScheme>
      <a:clrScheme name="Estrutura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Pages>0</Pages>
  <Words>1010</Words>
  <Characters>0</Characters>
  <Application>Microsoft Office PowerPoint</Application>
  <PresentationFormat>Custom</PresentationFormat>
  <Lines>0</Lines>
  <Paragraphs>37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Estrutura padrão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Pôster SIICUSP</dc:title>
  <dc:creator>Roberto Ramos Colletti</dc:creator>
  <cp:lastModifiedBy>Marcelo</cp:lastModifiedBy>
  <cp:revision>43</cp:revision>
  <dcterms:modified xsi:type="dcterms:W3CDTF">2012-10-19T00:42:09Z</dcterms:modified>
</cp:coreProperties>
</file>