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0080625" cy="7559675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266" y="-108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Espaço Reservado para Data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Espaço Reservado para Rodapé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Espaço Reservado para Número de Slide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7DE4137F-EB7F-4F54-AB93-DCD989C00BB0}" type="slidenum">
              <a:t>‹nº›</a:t>
            </a:fld>
            <a:endParaRPr lang="pt-BR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996116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4" name="Espaço Reservado para Cabeçalho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pt-BR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5" name="Espaço Reservado para Data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pt-BR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Espaço Reservado para Rodapé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pt-BR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pt-BR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74EB7AF3-16C0-4E39-A533-7398F792714F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6794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pt-BR" sz="2000" b="0" i="0" u="none" strike="noStrike" kern="1200">
        <a:ln>
          <a:noFill/>
        </a:ln>
        <a:latin typeface="Arial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421574" y="0"/>
            <a:ext cx="10949706" cy="7559675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5028453" y="-23712"/>
            <a:ext cx="4055970" cy="6913542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125305" y="-23711"/>
            <a:ext cx="3864240" cy="25495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18207" y="2985593"/>
            <a:ext cx="3652744" cy="187631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18207" y="4873423"/>
            <a:ext cx="3648828" cy="138961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424242"/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24136" y="1672023"/>
            <a:ext cx="2352146" cy="827817"/>
          </a:xfrm>
        </p:spPr>
        <p:txBody>
          <a:bodyPr anchor="b"/>
          <a:lstStyle>
            <a:lvl1pPr algn="l">
              <a:defRPr sz="2600"/>
            </a:lvl1pPr>
          </a:lstStyle>
          <a:p>
            <a:pPr lvl="0"/>
            <a:endParaRPr lang="pt-BR"/>
          </a:p>
        </p:txBody>
      </p:sp>
      <p:sp>
        <p:nvSpPr>
          <p:cNvPr id="50" name="Rectangle 49"/>
          <p:cNvSpPr/>
          <p:nvPr/>
        </p:nvSpPr>
        <p:spPr>
          <a:xfrm>
            <a:off x="5127282" y="6711206"/>
            <a:ext cx="3864240" cy="901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46762" y="6305204"/>
            <a:ext cx="3121634" cy="402483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25306" y="6305204"/>
            <a:ext cx="709597" cy="40248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fld id="{F7FA06DF-6D03-4D4B-A3BC-32F853E66655}" type="slidenum">
              <a:rPr lang="pt-BR" smtClean="0"/>
              <a:t>‹nº›</a:t>
            </a:fld>
            <a:endParaRPr lang="pt-BR"/>
          </a:p>
        </p:txBody>
      </p:sp>
      <p:sp>
        <p:nvSpPr>
          <p:cNvPr id="89" name="Rectangle 88"/>
          <p:cNvSpPr/>
          <p:nvPr/>
        </p:nvSpPr>
        <p:spPr>
          <a:xfrm>
            <a:off x="5127282" y="6711206"/>
            <a:ext cx="3864240" cy="901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D8B7682-6C47-4D94-9E40-1AEEC870A67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4" y="1135546"/>
            <a:ext cx="1636506" cy="5269444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61186" y="1135546"/>
            <a:ext cx="5979257" cy="526944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16ACCF3-91B4-4C45-8FEF-1C3EF3C48C8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CAA26E3-5BA6-49D3-90FA-8EFBF7A9D9A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7568" y="3197628"/>
            <a:ext cx="7317348" cy="1501435"/>
          </a:xfrm>
        </p:spPr>
        <p:txBody>
          <a:bodyPr anchor="b"/>
          <a:lstStyle>
            <a:lvl1pPr algn="l">
              <a:defRPr sz="4400" b="0" cap="none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7569" y="4703798"/>
            <a:ext cx="7317346" cy="1675974"/>
          </a:xfrm>
        </p:spPr>
        <p:txBody>
          <a:bodyPr anchor="t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8B50921-902F-4CB9-854D-A647C841592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988EC75-AC26-4D12-BD9B-F9119F5151ED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9191" y="2550131"/>
            <a:ext cx="3770154" cy="385039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20957" y="2550129"/>
            <a:ext cx="3770154" cy="385039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6754" y="2552971"/>
            <a:ext cx="3370293" cy="705219"/>
          </a:xfrm>
        </p:spPr>
        <p:txBody>
          <a:bodyPr anchor="b"/>
          <a:lstStyle>
            <a:lvl1pPr marL="0" indent="0">
              <a:buNone/>
              <a:defRPr sz="2600" b="1">
                <a:solidFill>
                  <a:schemeClr val="accent1"/>
                </a:solidFill>
              </a:defRPr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8425" y="3279050"/>
            <a:ext cx="3770154" cy="3125941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25203" y="2552972"/>
            <a:ext cx="3368716" cy="705219"/>
          </a:xfrm>
        </p:spPr>
        <p:txBody>
          <a:bodyPr anchor="b"/>
          <a:lstStyle>
            <a:lvl1pPr marL="0" indent="0">
              <a:buNone/>
              <a:defRPr sz="2600" b="1">
                <a:solidFill>
                  <a:schemeClr val="accent1"/>
                </a:solidFill>
              </a:defRPr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957" y="3279050"/>
            <a:ext cx="3770154" cy="3125941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C25223-8984-4006-A452-B6874E52DAE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571B304-C12D-44A9-96D3-412260FA865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15B2B73-692B-4686-AEC8-850B80E5422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421574" y="0"/>
            <a:ext cx="10949706" cy="7559675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5028453" y="-23712"/>
            <a:ext cx="4055970" cy="6913542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125305" y="-23711"/>
            <a:ext cx="3864240" cy="6877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925CAA6-704F-4B1C-AFCF-F209EEAB9E42}" type="slidenum">
              <a:rPr lang="pt-BR" smtClean="0"/>
              <a:t>‹nº›</a:t>
            </a:fld>
            <a:endParaRPr lang="pt-BR"/>
          </a:p>
        </p:txBody>
      </p:sp>
      <p:sp>
        <p:nvSpPr>
          <p:cNvPr id="58" name="Rectangle 57"/>
          <p:cNvSpPr/>
          <p:nvPr/>
        </p:nvSpPr>
        <p:spPr>
          <a:xfrm>
            <a:off x="998330" y="663465"/>
            <a:ext cx="3927141" cy="622636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269" y="944163"/>
            <a:ext cx="3406995" cy="56777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5127282" y="6711206"/>
            <a:ext cx="3864240" cy="901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16874" y="6310571"/>
            <a:ext cx="3851522" cy="402483"/>
          </a:xfrm>
        </p:spPr>
        <p:txBody>
          <a:bodyPr>
            <a:normAutofit/>
          </a:bodyPr>
          <a:lstStyle/>
          <a:p>
            <a:pPr lvl="0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5337" y="2929330"/>
            <a:ext cx="3643061" cy="1612855"/>
          </a:xfrm>
        </p:spPr>
        <p:txBody>
          <a:bodyPr anchor="b">
            <a:normAutofit/>
          </a:bodyPr>
          <a:lstStyle>
            <a:lvl1pPr algn="l">
              <a:defRPr sz="31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1764" y="4560270"/>
            <a:ext cx="3636680" cy="167320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24242"/>
                </a:solidFill>
              </a:defRPr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421574" y="0"/>
            <a:ext cx="10949706" cy="7559675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5028453" y="-23712"/>
            <a:ext cx="4055970" cy="6913542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5125305" y="-23711"/>
            <a:ext cx="3864240" cy="6877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98330" y="663465"/>
            <a:ext cx="3927141" cy="622636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5127282" y="6711206"/>
            <a:ext cx="3864240" cy="901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9373" y="2933154"/>
            <a:ext cx="3639106" cy="1612731"/>
          </a:xfrm>
        </p:spPr>
        <p:txBody>
          <a:bodyPr anchor="b">
            <a:normAutofit/>
          </a:bodyPr>
          <a:lstStyle>
            <a:lvl1pPr algn="l">
              <a:defRPr sz="31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08173" y="764780"/>
            <a:ext cx="3703751" cy="6027581"/>
          </a:xfrm>
        </p:spPr>
        <p:txBody>
          <a:bodyPr/>
          <a:lstStyle>
            <a:lvl1pPr marL="0" indent="0">
              <a:buNone/>
              <a:defRPr sz="3500">
                <a:solidFill>
                  <a:schemeClr val="accent1"/>
                </a:solidFill>
              </a:defRPr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19601" y="4555964"/>
            <a:ext cx="3638653" cy="167503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24242"/>
                </a:solidFill>
              </a:defRPr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16874" y="6310571"/>
            <a:ext cx="3851522" cy="402483"/>
          </a:xfrm>
        </p:spPr>
        <p:txBody>
          <a:bodyPr>
            <a:normAutofit/>
          </a:bodyPr>
          <a:lstStyle/>
          <a:p>
            <a:pPr lvl="0"/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4CA855E-5E62-4ED1-9A08-1B72A74DCDB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36021" y="0"/>
            <a:ext cx="10949706" cy="7559675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504031" y="367608"/>
            <a:ext cx="9072563" cy="68185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5028453" y="-23712"/>
            <a:ext cx="4055970" cy="770787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5125305" y="-23711"/>
            <a:ext cx="3864240" cy="6877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50375" y="1132809"/>
            <a:ext cx="7744292" cy="1259946"/>
          </a:xfrm>
          <a:prstGeom prst="rect">
            <a:avLst/>
          </a:prstGeom>
        </p:spPr>
        <p:txBody>
          <a:bodyPr vert="horz" lIns="100794" tIns="50397" rIns="100794" bIns="50397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0378" y="2561397"/>
            <a:ext cx="7471521" cy="3867997"/>
          </a:xfrm>
          <a:prstGeom prst="rect">
            <a:avLst/>
          </a:prstGeom>
        </p:spPr>
        <p:txBody>
          <a:bodyPr vert="horz" lIns="100794" tIns="50397" rIns="100794" bIns="50397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11704" y="247461"/>
            <a:ext cx="2352146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r">
              <a:defRPr sz="1300">
                <a:solidFill>
                  <a:srgbClr val="FEFEFE"/>
                </a:solidFill>
              </a:defRPr>
            </a:lvl1pPr>
          </a:lstStyle>
          <a:p>
            <a:pPr lvl="0"/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874" y="6450923"/>
            <a:ext cx="3860879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r">
              <a:defRPr sz="1300">
                <a:solidFill>
                  <a:schemeClr val="accent1"/>
                </a:solidFill>
              </a:defRPr>
            </a:lvl1pPr>
          </a:lstStyle>
          <a:p>
            <a:pPr lvl="0"/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5306" y="247460"/>
            <a:ext cx="1468609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l">
              <a:defRPr sz="1300">
                <a:solidFill>
                  <a:srgbClr val="FEFEFE"/>
                </a:solidFill>
              </a:defRPr>
            </a:lvl1pPr>
          </a:lstStyle>
          <a:p>
            <a:pPr lvl="0"/>
            <a:fld id="{E7F45EAF-5EB0-4C72-A30E-CB138F173607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007943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979" indent="-302383" algn="l" defTabSz="1007943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600" kern="1200">
          <a:solidFill>
            <a:schemeClr val="tx2"/>
          </a:solidFill>
          <a:latin typeface="+mn-lt"/>
          <a:ea typeface="+mn-ea"/>
          <a:cs typeface="+mn-cs"/>
        </a:defRPr>
      </a:lvl1pPr>
      <a:lvl2pPr marL="705560" indent="-302383" algn="l" defTabSz="1007943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7943" indent="-251986" algn="l" defTabSz="1007943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239770" indent="-251986" algn="l" defTabSz="1007943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61518" indent="-251986" algn="l" defTabSz="1007943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73186" indent="-251986" algn="l" defTabSz="1007943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500" kern="1200">
          <a:solidFill>
            <a:schemeClr val="tx2"/>
          </a:solidFill>
          <a:latin typeface="+mn-lt"/>
          <a:ea typeface="+mn-ea"/>
          <a:cs typeface="+mn-cs"/>
        </a:defRPr>
      </a:lvl6pPr>
      <a:lvl7pPr marL="1894933" indent="-251986" algn="l" defTabSz="1007943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500" kern="1200">
          <a:solidFill>
            <a:schemeClr val="tx2"/>
          </a:solidFill>
          <a:latin typeface="+mn-lt"/>
          <a:ea typeface="+mn-ea"/>
          <a:cs typeface="+mn-cs"/>
        </a:defRPr>
      </a:lvl7pPr>
      <a:lvl8pPr marL="2116681" indent="-251986" algn="l" defTabSz="1007943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338428" indent="-251986" algn="l" defTabSz="1007943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5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431800" y="1115541"/>
            <a:ext cx="9072563" cy="1262063"/>
          </a:xfrm>
        </p:spPr>
        <p:txBody>
          <a:bodyPr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sz="6000" dirty="0"/>
              <a:t>Banco de Dados Web</a:t>
            </a:r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4294967295"/>
          </p:nvPr>
        </p:nvSpPr>
        <p:spPr>
          <a:xfrm>
            <a:off x="503808" y="2483693"/>
            <a:ext cx="8870950" cy="4384675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l">
              <a:buNone/>
            </a:pPr>
            <a:r>
              <a:rPr lang="pt-BR" sz="4400" dirty="0"/>
              <a:t>Thomaz </a:t>
            </a:r>
            <a:r>
              <a:rPr lang="pt-BR" sz="4400" dirty="0" smtClean="0"/>
              <a:t>Maciel </a:t>
            </a:r>
            <a:r>
              <a:rPr lang="pt-BR" sz="4400" dirty="0"/>
              <a:t>de Macedo</a:t>
            </a:r>
          </a:p>
          <a:p>
            <a:pPr marL="0" lvl="0" indent="0" algn="l">
              <a:buNone/>
            </a:pPr>
            <a:r>
              <a:rPr lang="pt-BR" sz="2400" dirty="0"/>
              <a:t>	</a:t>
            </a:r>
            <a:r>
              <a:rPr lang="pt-BR" sz="2000" dirty="0"/>
              <a:t>tho.macedo@gmail.com – 11/0142179</a:t>
            </a:r>
          </a:p>
          <a:p>
            <a:pPr marL="0" lvl="0" indent="0" algn="l">
              <a:buNone/>
            </a:pPr>
            <a:endParaRPr lang="pt-BR" sz="2000" dirty="0"/>
          </a:p>
          <a:p>
            <a:pPr marL="0" lvl="0" indent="0" algn="l">
              <a:buNone/>
            </a:pPr>
            <a:r>
              <a:rPr lang="pt-BR" sz="4400" dirty="0"/>
              <a:t>Eduardo Furtado Sá Corrêa</a:t>
            </a:r>
          </a:p>
          <a:p>
            <a:pPr marL="0" lvl="0" indent="0" algn="l">
              <a:buNone/>
            </a:pPr>
            <a:r>
              <a:rPr lang="pt-BR" sz="2000" dirty="0"/>
              <a:t>	eduardoxfurtado@gmail.com – 09/0111575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674806" y="141510"/>
            <a:ext cx="9072563" cy="1262063"/>
          </a:xfrm>
        </p:spPr>
        <p:txBody>
          <a:bodyPr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sz="4000" dirty="0"/>
              <a:t>O que é um banco de dados Web?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431800" y="2195661"/>
            <a:ext cx="8870950" cy="4680520"/>
          </a:xfrm>
        </p:spPr>
        <p:txBody>
          <a:bodyPr>
            <a:normAutofit fontScale="92500" lnSpcReduction="10000"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pt-BR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pt-BR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pt-BR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pt-BR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pt-B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pt-BR" dirty="0"/>
              <a:t>Acesso</a:t>
            </a:r>
          </a:p>
          <a:p>
            <a:pPr lvl="0"/>
            <a:r>
              <a:rPr lang="pt-BR" dirty="0"/>
              <a:t>Responsabilidade</a:t>
            </a:r>
          </a:p>
          <a:p>
            <a:pPr lvl="0"/>
            <a:r>
              <a:rPr lang="pt-BR" dirty="0"/>
              <a:t>Propriedades</a:t>
            </a:r>
          </a:p>
          <a:p>
            <a:pPr lvl="0"/>
            <a:endParaRPr lang="pt-BR" dirty="0"/>
          </a:p>
          <a:p>
            <a:pPr lvl="0"/>
            <a:endParaRPr lang="pt-BR" dirty="0"/>
          </a:p>
          <a:p>
            <a:pPr lvl="0"/>
            <a:endParaRPr lang="pt-BR" dirty="0"/>
          </a:p>
          <a:p>
            <a:pPr lvl="0"/>
            <a:endParaRPr lang="pt-BR" dirty="0"/>
          </a:p>
          <a:p>
            <a:pPr lvl="0"/>
            <a:r>
              <a:rPr lang="pt-BR" dirty="0" err="1"/>
              <a:t>Database</a:t>
            </a:r>
            <a:r>
              <a:rPr lang="pt-BR" dirty="0"/>
              <a:t> </a:t>
            </a:r>
            <a:r>
              <a:rPr lang="pt-BR" dirty="0" err="1"/>
              <a:t>driven</a:t>
            </a:r>
            <a:r>
              <a:rPr lang="pt-BR" dirty="0"/>
              <a:t> websites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440032" y="1691605"/>
            <a:ext cx="5640840" cy="44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647824" y="357534"/>
            <a:ext cx="9072563" cy="1262063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dirty="0" err="1"/>
              <a:t>Database</a:t>
            </a:r>
            <a:r>
              <a:rPr lang="pt-BR" dirty="0"/>
              <a:t> </a:t>
            </a:r>
            <a:r>
              <a:rPr lang="pt-BR" dirty="0" err="1"/>
              <a:t>driven</a:t>
            </a:r>
            <a:r>
              <a:rPr lang="pt-BR" dirty="0"/>
              <a:t> websites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575816" y="2411685"/>
            <a:ext cx="8870950" cy="4384675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pt-BR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pt-BR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pt-BR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pt-BR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pt-B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pt-BR" dirty="0"/>
              <a:t>Páginas estáticas </a:t>
            </a:r>
            <a:r>
              <a:rPr lang="pt-BR" dirty="0" err="1"/>
              <a:t>vs</a:t>
            </a:r>
            <a:r>
              <a:rPr lang="pt-BR" dirty="0"/>
              <a:t> Dinâmicas</a:t>
            </a:r>
          </a:p>
          <a:p>
            <a:pPr lvl="0"/>
            <a:r>
              <a:rPr lang="pt-BR" dirty="0"/>
              <a:t>Acesso de vários usuários</a:t>
            </a:r>
          </a:p>
          <a:p>
            <a:pPr lvl="0"/>
            <a:r>
              <a:rPr lang="pt-BR" dirty="0"/>
              <a:t>Funcionalidades (Filtros)</a:t>
            </a:r>
          </a:p>
          <a:p>
            <a:pPr lvl="0"/>
            <a:r>
              <a:rPr lang="pt-BR" dirty="0"/>
              <a:t>Integração com outras aplicações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863848" y="395461"/>
            <a:ext cx="9072563" cy="1262063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dirty="0"/>
              <a:t>Por que é tão popular?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647824" y="2195661"/>
            <a:ext cx="8870950" cy="4384675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pt-BR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pt-BR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pt-BR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pt-BR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pt-B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pt-BR" dirty="0"/>
              <a:t>Como gerenciar a imensa quantidade de informação presente na web? Em pequena escala já é algo desafiador!</a:t>
            </a:r>
          </a:p>
          <a:p>
            <a:pPr lvl="0"/>
            <a:r>
              <a:rPr lang="pt-BR" dirty="0"/>
              <a:t>Diferencial para empresas:</a:t>
            </a:r>
          </a:p>
          <a:p>
            <a:pPr lvl="1" rtl="0" hangingPunct="0">
              <a:buNone/>
            </a:pPr>
            <a:r>
              <a:rPr lang="pt-BR" dirty="0"/>
              <a:t>Permanecer no mercado </a:t>
            </a:r>
            <a:r>
              <a:rPr lang="pt-BR" dirty="0" err="1"/>
              <a:t>vs</a:t>
            </a:r>
            <a:r>
              <a:rPr lang="pt-BR" dirty="0"/>
              <a:t> ser engolido por ele</a:t>
            </a:r>
          </a:p>
          <a:p>
            <a:pPr lvl="0"/>
            <a:r>
              <a:rPr lang="pt-BR" dirty="0"/>
              <a:t>Requerimentos para ter-se um BD web</a:t>
            </a:r>
          </a:p>
          <a:p>
            <a:pPr lvl="0"/>
            <a:r>
              <a:rPr lang="pt-BR" dirty="0"/>
              <a:t>Escalabilidade</a:t>
            </a:r>
          </a:p>
          <a:p>
            <a:pPr lvl="1" rtl="0" hangingPunct="0">
              <a:buNone/>
            </a:pP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460430" y="467469"/>
            <a:ext cx="9072563" cy="1262063"/>
          </a:xfrm>
        </p:spPr>
        <p:txBody>
          <a:bodyPr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dirty="0"/>
              <a:t>Aplicações encontradas em Artigos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324440" y="2122714"/>
            <a:ext cx="7571880" cy="2142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24712" y="4451933"/>
            <a:ext cx="8880096" cy="2352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719832" y="251445"/>
            <a:ext cx="9072563" cy="1262063"/>
          </a:xfrm>
        </p:spPr>
        <p:txBody>
          <a:bodyPr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dirty="0" smtClean="0"/>
              <a:t>Serviços Disponíveis - </a:t>
            </a:r>
            <a:r>
              <a:rPr lang="pt-BR" dirty="0" err="1" smtClean="0"/>
              <a:t>Zoho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16" y="1660627"/>
            <a:ext cx="8985447" cy="5503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719832" y="251445"/>
            <a:ext cx="9072563" cy="1262063"/>
          </a:xfrm>
        </p:spPr>
        <p:txBody>
          <a:bodyPr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dirty="0" smtClean="0"/>
              <a:t>Serviços Disponíveis - </a:t>
            </a:r>
            <a:r>
              <a:rPr lang="pt-BR" dirty="0" err="1" smtClean="0"/>
              <a:t>QuickBase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24" y="2051645"/>
            <a:ext cx="8784976" cy="4938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252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864293" y="429542"/>
            <a:ext cx="9072563" cy="1262063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dirty="0" smtClean="0"/>
              <a:t>The </a:t>
            </a:r>
            <a:r>
              <a:rPr lang="pt-BR" dirty="0" err="1" smtClean="0"/>
              <a:t>End</a:t>
            </a:r>
            <a:endParaRPr lang="pt-BR" dirty="0"/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0" y="2267669"/>
            <a:ext cx="8870950" cy="4384675"/>
          </a:xfrm>
        </p:spPr>
        <p:txBody>
          <a:bodyPr>
            <a:normAutofit lnSpcReduction="10000"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pt-BR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pt-BR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pt-BR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pt-BR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pt-B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endParaRPr lang="pt-BR" dirty="0"/>
          </a:p>
          <a:p>
            <a:pPr lvl="0">
              <a:buNone/>
            </a:pPr>
            <a:endParaRPr lang="pt-BR" dirty="0"/>
          </a:p>
          <a:p>
            <a:pPr lvl="0">
              <a:buNone/>
            </a:pPr>
            <a:endParaRPr lang="pt-BR" dirty="0"/>
          </a:p>
          <a:p>
            <a:pPr lvl="0">
              <a:buNone/>
            </a:pPr>
            <a:endParaRPr lang="pt-BR" dirty="0"/>
          </a:p>
          <a:p>
            <a:pPr lvl="0">
              <a:buNone/>
            </a:pPr>
            <a:endParaRPr lang="pt-BR" dirty="0"/>
          </a:p>
          <a:p>
            <a:pPr lvl="0">
              <a:buNone/>
            </a:pPr>
            <a:endParaRPr lang="pt-BR" dirty="0"/>
          </a:p>
          <a:p>
            <a:pPr lvl="8" rtl="0" hangingPunct="0">
              <a:buNone/>
            </a:pPr>
            <a:r>
              <a:rPr lang="pt-BR" dirty="0"/>
              <a:t>Obrigado</a:t>
            </a:r>
          </a:p>
        </p:txBody>
      </p:sp>
      <p:pic>
        <p:nvPicPr>
          <p:cNvPr id="4" name="Picture 4" descr="http://1.bp.blogspot.com/_mVChrdXm2Hc/TAXbYSVsKGI/AAAAAAAAFPE/oyOOsNHSjvs/s1600/homero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791249" y="2040525"/>
            <a:ext cx="4193279" cy="361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97</TotalTime>
  <Words>101</Words>
  <Application>Microsoft Office PowerPoint</Application>
  <PresentationFormat>Personalizar</PresentationFormat>
  <Paragraphs>37</Paragraphs>
  <Slides>8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Austin</vt:lpstr>
      <vt:lpstr>Banco de Dados Web</vt:lpstr>
      <vt:lpstr>O que é um banco de dados Web?</vt:lpstr>
      <vt:lpstr>Database driven websites</vt:lpstr>
      <vt:lpstr>Por que é tão popular?</vt:lpstr>
      <vt:lpstr>Aplicações encontradas em Artigos</vt:lpstr>
      <vt:lpstr>Serviços Disponíveis - Zoho</vt:lpstr>
      <vt:lpstr>Serviços Disponíveis - QuickBase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 Web</dc:title>
  <dc:creator>hobbes</dc:creator>
  <cp:lastModifiedBy>hobbes</cp:lastModifiedBy>
  <cp:revision>13</cp:revision>
  <dcterms:created xsi:type="dcterms:W3CDTF">2013-11-17T12:55:48Z</dcterms:created>
  <dcterms:modified xsi:type="dcterms:W3CDTF">2013-11-18T21:23:00Z</dcterms:modified>
</cp:coreProperties>
</file>