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7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4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3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6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8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4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DCA3-C1D1-4677-94FE-D50F24842D8E}" type="datetimeFigureOut">
              <a:rPr lang="en-US" smtClean="0"/>
              <a:t>6/24/2017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5654D-86A6-4440-A504-E3ADF8BED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roup 1167">
            <a:extLst>
              <a:ext uri="{FF2B5EF4-FFF2-40B4-BE49-F238E27FC236}">
                <a16:creationId xmlns:a16="http://schemas.microsoft.com/office/drawing/2014/main" id="{3E44436C-1B7C-4698-8F63-C2E0E5EFBFF5}"/>
              </a:ext>
            </a:extLst>
          </p:cNvPr>
          <p:cNvGrpSpPr/>
          <p:nvPr/>
        </p:nvGrpSpPr>
        <p:grpSpPr>
          <a:xfrm>
            <a:off x="3711251" y="792375"/>
            <a:ext cx="4339810" cy="5400057"/>
            <a:chOff x="1373880" y="1105737"/>
            <a:chExt cx="4339810" cy="5400057"/>
          </a:xfrm>
        </p:grpSpPr>
        <p:grpSp>
          <p:nvGrpSpPr>
            <p:cNvPr id="1166" name="Group 1165">
              <a:extLst>
                <a:ext uri="{FF2B5EF4-FFF2-40B4-BE49-F238E27FC236}">
                  <a16:creationId xmlns:a16="http://schemas.microsoft.com/office/drawing/2014/main" id="{BF83E0A3-A202-4688-BA42-F98FDFD43E2A}"/>
                </a:ext>
              </a:extLst>
            </p:cNvPr>
            <p:cNvGrpSpPr/>
            <p:nvPr/>
          </p:nvGrpSpPr>
          <p:grpSpPr>
            <a:xfrm>
              <a:off x="1373880" y="1105737"/>
              <a:ext cx="3900664" cy="5400057"/>
              <a:chOff x="1373880" y="1105737"/>
              <a:chExt cx="3900664" cy="540005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BDEB9DA-C000-4C32-B0E5-0E74BCA0265E}"/>
                  </a:ext>
                </a:extLst>
              </p:cNvPr>
              <p:cNvGrpSpPr/>
              <p:nvPr/>
            </p:nvGrpSpPr>
            <p:grpSpPr>
              <a:xfrm>
                <a:off x="1376373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A0B2345A-128D-4CCC-A15E-124EB86A655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D7A8957A-E2EE-4DE8-A105-74F5B7E0734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C14E388-BA3B-4B1C-B8CE-64EA73C5AA33}"/>
                  </a:ext>
                </a:extLst>
              </p:cNvPr>
              <p:cNvGrpSpPr/>
              <p:nvPr/>
            </p:nvGrpSpPr>
            <p:grpSpPr>
              <a:xfrm>
                <a:off x="1676377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DBED1BA9-61FC-4749-AE90-F8C678020255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E2606B6F-1A7E-4106-9D4E-F1717CAE133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43A88E8-1980-4681-B821-290E7A1A94FF}"/>
                  </a:ext>
                </a:extLst>
              </p:cNvPr>
              <p:cNvGrpSpPr/>
              <p:nvPr/>
            </p:nvGrpSpPr>
            <p:grpSpPr>
              <a:xfrm>
                <a:off x="1976380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8E1B0AC7-9410-46C4-89FA-44B0CA3C250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8453FFF2-8B6E-4C4E-B4CD-696084D1A76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629434B-79E8-4C09-B117-BE6AFC6F014F}"/>
                  </a:ext>
                </a:extLst>
              </p:cNvPr>
              <p:cNvGrpSpPr/>
              <p:nvPr/>
            </p:nvGrpSpPr>
            <p:grpSpPr>
              <a:xfrm>
                <a:off x="2276383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5DB66687-E9DC-4950-B1C4-F07112C643A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9B9E5338-34AC-4573-B163-70C88FB49DA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3A7511F-724A-4755-BCF2-B9B02CF64B91}"/>
                  </a:ext>
                </a:extLst>
              </p:cNvPr>
              <p:cNvGrpSpPr/>
              <p:nvPr/>
            </p:nvGrpSpPr>
            <p:grpSpPr>
              <a:xfrm>
                <a:off x="2576386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310561D4-0DB7-4223-920A-2AA265940CC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CAA994BA-F5FA-423B-AFC6-DB77F5137D2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BF7089B-3820-406E-90DE-AFC4A5F13558}"/>
                  </a:ext>
                </a:extLst>
              </p:cNvPr>
              <p:cNvGrpSpPr/>
              <p:nvPr/>
            </p:nvGrpSpPr>
            <p:grpSpPr>
              <a:xfrm>
                <a:off x="2876389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3198D38E-C290-4AFB-B51F-B54E54EBE0F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9E8A3D6A-24BC-4D73-9FA9-C09BEAEA7B0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A0779EB-328D-4BBB-B965-FB36B24CE6BF}"/>
                  </a:ext>
                </a:extLst>
              </p:cNvPr>
              <p:cNvGrpSpPr/>
              <p:nvPr/>
            </p:nvGrpSpPr>
            <p:grpSpPr>
              <a:xfrm>
                <a:off x="3176392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BA20AE70-A0A1-4009-ADF1-2FC29016920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9CB0C7A4-7EAF-4886-9329-BBBD01CA778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59E78EB-988F-4D74-A435-935D004E6EB8}"/>
                  </a:ext>
                </a:extLst>
              </p:cNvPr>
              <p:cNvGrpSpPr/>
              <p:nvPr/>
            </p:nvGrpSpPr>
            <p:grpSpPr>
              <a:xfrm>
                <a:off x="3476395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8D3E1B68-133C-4EC3-A7E8-E04627934A1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9D05B8C8-84D7-4148-BE40-0940A8111A3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2672C76-9C57-4021-AF85-4C795B7F0D93}"/>
                  </a:ext>
                </a:extLst>
              </p:cNvPr>
              <p:cNvGrpSpPr/>
              <p:nvPr/>
            </p:nvGrpSpPr>
            <p:grpSpPr>
              <a:xfrm>
                <a:off x="1376373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95495603-892F-4C0E-8E15-F6E60073F4A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650F4AC8-0602-43C0-A3E0-1855D38E7EB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2EA16CC-3CC4-432F-B87D-FF8C2F787B93}"/>
                  </a:ext>
                </a:extLst>
              </p:cNvPr>
              <p:cNvGrpSpPr/>
              <p:nvPr/>
            </p:nvGrpSpPr>
            <p:grpSpPr>
              <a:xfrm>
                <a:off x="1676377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7691576F-4D3B-480D-B82A-C5C79F893B7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DDE745F0-2399-471C-97FA-62779D84764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DD363E6-C92E-4060-AF41-52A8D1155456}"/>
                  </a:ext>
                </a:extLst>
              </p:cNvPr>
              <p:cNvGrpSpPr/>
              <p:nvPr/>
            </p:nvGrpSpPr>
            <p:grpSpPr>
              <a:xfrm>
                <a:off x="1976380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43E6B748-4A4E-42FC-B0FC-772CE00E6E65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A47CA686-DB51-44EE-8602-624C2D36ED0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E3DAB79-38A3-4E56-92CA-573047EE7144}"/>
                  </a:ext>
                </a:extLst>
              </p:cNvPr>
              <p:cNvGrpSpPr/>
              <p:nvPr/>
            </p:nvGrpSpPr>
            <p:grpSpPr>
              <a:xfrm>
                <a:off x="2276383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0BE6DCD-FB28-438F-BCAB-F9FE0D1FE2B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F7CD9A46-0D6D-46FB-BEAD-FB040211C44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511A3E5-BA4E-4EBC-A570-E7E19881B649}"/>
                  </a:ext>
                </a:extLst>
              </p:cNvPr>
              <p:cNvGrpSpPr/>
              <p:nvPr/>
            </p:nvGrpSpPr>
            <p:grpSpPr>
              <a:xfrm>
                <a:off x="2576386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10240173-BCD4-408D-BAE9-4C1428A8BC8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4305382-3F69-42E4-9B35-AAB411128F7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A90CBC9-7C99-4353-93B2-3764F6DB29A6}"/>
                  </a:ext>
                </a:extLst>
              </p:cNvPr>
              <p:cNvGrpSpPr/>
              <p:nvPr/>
            </p:nvGrpSpPr>
            <p:grpSpPr>
              <a:xfrm>
                <a:off x="2876389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75161901-E964-4386-88DC-7268291C992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E53873DF-02E3-4229-AC14-FAB5A9B873C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4C04759-B931-4E93-82CE-105CC556B1B7}"/>
                  </a:ext>
                </a:extLst>
              </p:cNvPr>
              <p:cNvGrpSpPr/>
              <p:nvPr/>
            </p:nvGrpSpPr>
            <p:grpSpPr>
              <a:xfrm>
                <a:off x="3176392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0757B29D-886D-4DD9-ACCE-CF88B9C7F455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532B5F1C-7002-4E60-8B4B-463854023DA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073C252-49BD-492D-9445-66CC6BF685AF}"/>
                  </a:ext>
                </a:extLst>
              </p:cNvPr>
              <p:cNvGrpSpPr/>
              <p:nvPr/>
            </p:nvGrpSpPr>
            <p:grpSpPr>
              <a:xfrm>
                <a:off x="3476395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D4ED565-E310-461B-811D-24F86EC5BD65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3888E52F-3810-4413-B0FB-8904ED7FCD9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B5C86EE-066C-490F-8141-352E9C182C85}"/>
                  </a:ext>
                </a:extLst>
              </p:cNvPr>
              <p:cNvGrpSpPr/>
              <p:nvPr/>
            </p:nvGrpSpPr>
            <p:grpSpPr>
              <a:xfrm>
                <a:off x="1375750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FC1AB85F-D89C-444E-BE3F-B097D71FB36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8D443DA6-783D-4269-91EF-ADB28CCE4D8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B52C199-ACD5-4ADB-A0A5-835B60B91AD8}"/>
                  </a:ext>
                </a:extLst>
              </p:cNvPr>
              <p:cNvGrpSpPr/>
              <p:nvPr/>
            </p:nvGrpSpPr>
            <p:grpSpPr>
              <a:xfrm>
                <a:off x="1675753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EE244992-2B25-45F8-A5C9-EB7ADAFABFC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12CBFA50-F1F2-416D-850F-2C30173DEDD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387E6F5-D795-42A1-A9ED-0EE1440DEF05}"/>
                  </a:ext>
                </a:extLst>
              </p:cNvPr>
              <p:cNvGrpSpPr/>
              <p:nvPr/>
            </p:nvGrpSpPr>
            <p:grpSpPr>
              <a:xfrm>
                <a:off x="1975756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82ADAC09-654A-482C-98E0-2F8BCB89868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0D70E161-4FD8-4861-828C-18F5BB5BDAC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4656ED1-F60A-49BD-9B26-DE325D991FCC}"/>
                  </a:ext>
                </a:extLst>
              </p:cNvPr>
              <p:cNvGrpSpPr/>
              <p:nvPr/>
            </p:nvGrpSpPr>
            <p:grpSpPr>
              <a:xfrm>
                <a:off x="2275759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09108786-815D-4CBC-A4E8-1488D1A29CB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D79C5A80-6668-4E25-A8DE-4D9FBE685A1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F734C35-8F7E-407C-92FF-B36B1D38B2C2}"/>
                  </a:ext>
                </a:extLst>
              </p:cNvPr>
              <p:cNvGrpSpPr/>
              <p:nvPr/>
            </p:nvGrpSpPr>
            <p:grpSpPr>
              <a:xfrm>
                <a:off x="2575763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ACA85A71-12D3-4D13-95CF-A37D8C70331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FFA4A2DB-B78B-476E-8D1A-84C5F24AFF9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9056B13-30C6-4948-8919-6FD5084E7072}"/>
                  </a:ext>
                </a:extLst>
              </p:cNvPr>
              <p:cNvGrpSpPr/>
              <p:nvPr/>
            </p:nvGrpSpPr>
            <p:grpSpPr>
              <a:xfrm>
                <a:off x="2875766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29401FF9-DADE-4AC0-A17C-70EABB14FAD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4BC24406-EBF5-4847-89BE-038B7406079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9038857-DD17-483C-A35C-CE5CDB497B5B}"/>
                  </a:ext>
                </a:extLst>
              </p:cNvPr>
              <p:cNvGrpSpPr/>
              <p:nvPr/>
            </p:nvGrpSpPr>
            <p:grpSpPr>
              <a:xfrm>
                <a:off x="3175769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8B5958FB-68F3-4947-9DFD-A5E5CD974E9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2CBA1F8C-5F7F-4424-852C-5709E7551ED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2AF9D4A-6695-4D28-9BFB-27791E6B8EE4}"/>
                  </a:ext>
                </a:extLst>
              </p:cNvPr>
              <p:cNvGrpSpPr/>
              <p:nvPr/>
            </p:nvGrpSpPr>
            <p:grpSpPr>
              <a:xfrm>
                <a:off x="3475772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4635B829-78E0-462E-AE05-F07C5220D86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022487D4-0FC7-43D0-BFAE-2618F67DEF7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113DDBF-6752-4D7F-9EF7-40032587958C}"/>
                  </a:ext>
                </a:extLst>
              </p:cNvPr>
              <p:cNvGrpSpPr/>
              <p:nvPr/>
            </p:nvGrpSpPr>
            <p:grpSpPr>
              <a:xfrm>
                <a:off x="1375750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C8C9EE4B-5345-43CD-AC8B-FD34207F273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CA417A78-0500-4910-AF06-FBA9E0C5A848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1E1B532-76F5-4359-AB51-5DA74992846D}"/>
                  </a:ext>
                </a:extLst>
              </p:cNvPr>
              <p:cNvGrpSpPr/>
              <p:nvPr/>
            </p:nvGrpSpPr>
            <p:grpSpPr>
              <a:xfrm>
                <a:off x="1675753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A015394-DDBA-4F05-A0C0-08C2C9AE6395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1A2E559C-0A9A-405F-9366-BEEDFFE35AF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40540D-CCEF-47C1-9759-68B7FBB753F3}"/>
                  </a:ext>
                </a:extLst>
              </p:cNvPr>
              <p:cNvGrpSpPr/>
              <p:nvPr/>
            </p:nvGrpSpPr>
            <p:grpSpPr>
              <a:xfrm>
                <a:off x="1975756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39DBC091-8F8B-44D3-87BC-672F46F067D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A5FF179D-1CDF-4F67-B7C5-8CA419BF262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E27458F-F939-4B94-946E-C1FD388D6B45}"/>
                  </a:ext>
                </a:extLst>
              </p:cNvPr>
              <p:cNvGrpSpPr/>
              <p:nvPr/>
            </p:nvGrpSpPr>
            <p:grpSpPr>
              <a:xfrm>
                <a:off x="2275759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E96D87D7-75B7-42ED-B82B-208DA4F7CF0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EBF69CDA-C946-4DD1-A83B-6DA0A40F01F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88C6C6C-5A10-4A49-BEE5-E72B7042BB02}"/>
                  </a:ext>
                </a:extLst>
              </p:cNvPr>
              <p:cNvGrpSpPr/>
              <p:nvPr/>
            </p:nvGrpSpPr>
            <p:grpSpPr>
              <a:xfrm>
                <a:off x="2575763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C02A7D1C-DD41-43F9-A6FC-12B4A213C08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B9991A43-7962-487D-9017-404AA04B0DD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9DBBE0D-BBBB-4D8D-9C00-65BA9C5DA037}"/>
                  </a:ext>
                </a:extLst>
              </p:cNvPr>
              <p:cNvGrpSpPr/>
              <p:nvPr/>
            </p:nvGrpSpPr>
            <p:grpSpPr>
              <a:xfrm>
                <a:off x="2875766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9C8D857-9FA0-4B56-9290-D99ED8E3A58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CA645D10-0321-4249-9AA7-89DC63C0B3D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3B224C5-7D64-41A0-84EC-373E36228FFC}"/>
                  </a:ext>
                </a:extLst>
              </p:cNvPr>
              <p:cNvGrpSpPr/>
              <p:nvPr/>
            </p:nvGrpSpPr>
            <p:grpSpPr>
              <a:xfrm>
                <a:off x="3175769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D3CAAB72-1C70-4592-9B80-AC8FA955FE1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6D89853F-7E1E-4B08-9A77-0D1D238E767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5C4B2DF-A2FF-4D4D-8973-3A2253E60548}"/>
                  </a:ext>
                </a:extLst>
              </p:cNvPr>
              <p:cNvGrpSpPr/>
              <p:nvPr/>
            </p:nvGrpSpPr>
            <p:grpSpPr>
              <a:xfrm>
                <a:off x="3475772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0F1C100-26AF-46ED-BF71-F771F0DF567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6201C095-2F30-4683-B4F6-8E57F2B8892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8961D25-62A1-4849-9B7B-3697A3BB86FD}"/>
                  </a:ext>
                </a:extLst>
              </p:cNvPr>
              <p:cNvGrpSpPr/>
              <p:nvPr/>
            </p:nvGrpSpPr>
            <p:grpSpPr>
              <a:xfrm>
                <a:off x="1375750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30F2D544-01B1-41D2-9771-3119BBC161A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EEACC74A-3EE6-45FC-BECC-FC4B9C6039A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E64CFD1-BA7C-4530-A36E-E065DD915E64}"/>
                  </a:ext>
                </a:extLst>
              </p:cNvPr>
              <p:cNvGrpSpPr/>
              <p:nvPr/>
            </p:nvGrpSpPr>
            <p:grpSpPr>
              <a:xfrm>
                <a:off x="1675753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B01F2F2E-C129-4416-A537-B38F76DAE09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26380897-1FE1-4412-8D8C-A92A333F88A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D95CEDE-F6A5-4A67-BCB9-9990B458E493}"/>
                  </a:ext>
                </a:extLst>
              </p:cNvPr>
              <p:cNvGrpSpPr/>
              <p:nvPr/>
            </p:nvGrpSpPr>
            <p:grpSpPr>
              <a:xfrm>
                <a:off x="1975756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91D25355-92DD-4B24-8FA6-00B9E00D1D8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AE2BF90A-DFC3-4104-AAC5-B30766E10A4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B9AC89D-DE05-42DF-AC0A-FB8C844D2713}"/>
                  </a:ext>
                </a:extLst>
              </p:cNvPr>
              <p:cNvGrpSpPr/>
              <p:nvPr/>
            </p:nvGrpSpPr>
            <p:grpSpPr>
              <a:xfrm>
                <a:off x="2275759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C00E843D-1470-44AA-A77F-28106710AFD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136A6D0B-AB47-41C0-91DD-D56A322C443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15284CD-A565-4F05-B892-3D733461789A}"/>
                  </a:ext>
                </a:extLst>
              </p:cNvPr>
              <p:cNvGrpSpPr/>
              <p:nvPr/>
            </p:nvGrpSpPr>
            <p:grpSpPr>
              <a:xfrm>
                <a:off x="2575763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9ACD442C-29D8-4333-8395-30BFA04DCBF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A554D566-8FE7-4E93-9DFC-D623A4945988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DCEE6B7-165B-4967-82C5-C1A62E6766D5}"/>
                  </a:ext>
                </a:extLst>
              </p:cNvPr>
              <p:cNvGrpSpPr/>
              <p:nvPr/>
            </p:nvGrpSpPr>
            <p:grpSpPr>
              <a:xfrm>
                <a:off x="2875766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07D77647-B456-42F9-BA91-B8A664596F7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AE36A5DD-D083-4C87-8EA9-7D1551DCB26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8084F62-E787-4488-8657-FAA15113556F}"/>
                  </a:ext>
                </a:extLst>
              </p:cNvPr>
              <p:cNvGrpSpPr/>
              <p:nvPr/>
            </p:nvGrpSpPr>
            <p:grpSpPr>
              <a:xfrm>
                <a:off x="3175769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D24A1C70-53D7-4468-8DD1-B24F7EEB0E2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1E2DE1B-1890-4425-B6D0-896AC0B21BD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B07DE57-CE5E-45CB-BD63-C1F4458C1BA4}"/>
                  </a:ext>
                </a:extLst>
              </p:cNvPr>
              <p:cNvGrpSpPr/>
              <p:nvPr/>
            </p:nvGrpSpPr>
            <p:grpSpPr>
              <a:xfrm>
                <a:off x="3475772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9B7E83A4-969D-40D9-BAA6-F6896834757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F3E83B85-F7AA-4399-9708-C7A2CC552FA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EBE3EE-FDAD-4260-B81E-E6FD909C8942}"/>
                  </a:ext>
                </a:extLst>
              </p:cNvPr>
              <p:cNvGrpSpPr/>
              <p:nvPr/>
            </p:nvGrpSpPr>
            <p:grpSpPr>
              <a:xfrm>
                <a:off x="1375750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774A115-458B-4DF9-B030-45493E069F5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5C7C8CB9-7075-4E53-9D6B-CD108206E8C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6204443-493D-4565-AEF4-676CC09D8D57}"/>
                  </a:ext>
                </a:extLst>
              </p:cNvPr>
              <p:cNvGrpSpPr/>
              <p:nvPr/>
            </p:nvGrpSpPr>
            <p:grpSpPr>
              <a:xfrm>
                <a:off x="1675753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AA5C8DF8-D65B-4B9C-B5FB-024CC339600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EF8371E2-41FE-48A3-B538-55880F6723B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8AAB940-06CB-4F2C-9A7B-5F6B146DA790}"/>
                  </a:ext>
                </a:extLst>
              </p:cNvPr>
              <p:cNvGrpSpPr/>
              <p:nvPr/>
            </p:nvGrpSpPr>
            <p:grpSpPr>
              <a:xfrm>
                <a:off x="1975756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8E00F99A-B05F-483E-B132-A0FD71DD2D5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F14A7FAD-4391-467F-AAF2-36FA968F87F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65FAB89-D4CC-4C01-A993-CE1031F250AD}"/>
                  </a:ext>
                </a:extLst>
              </p:cNvPr>
              <p:cNvGrpSpPr/>
              <p:nvPr/>
            </p:nvGrpSpPr>
            <p:grpSpPr>
              <a:xfrm>
                <a:off x="2275759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62299346-8D67-4BB7-BB48-DC77BC6F0AE5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D873141A-CF4C-40D4-9973-60A3064F65F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D2453F0-22DC-4F53-BEB4-4C9DF9116F2B}"/>
                  </a:ext>
                </a:extLst>
              </p:cNvPr>
              <p:cNvGrpSpPr/>
              <p:nvPr/>
            </p:nvGrpSpPr>
            <p:grpSpPr>
              <a:xfrm>
                <a:off x="2575763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AEB3D743-2A74-411D-A14D-58C40F0F0E7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F95E340E-345E-4B93-8821-F5ED63A558F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543E702-1DF9-4EA7-9F8A-8A47035E0DF0}"/>
                  </a:ext>
                </a:extLst>
              </p:cNvPr>
              <p:cNvGrpSpPr/>
              <p:nvPr/>
            </p:nvGrpSpPr>
            <p:grpSpPr>
              <a:xfrm>
                <a:off x="2875766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F6BB2091-A383-447C-9167-EBCEFE4FFEA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0FF7DC79-8261-4AAB-8C30-BB4DEDBA488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F597713-5910-4749-BE72-AC2573E41CA8}"/>
                  </a:ext>
                </a:extLst>
              </p:cNvPr>
              <p:cNvGrpSpPr/>
              <p:nvPr/>
            </p:nvGrpSpPr>
            <p:grpSpPr>
              <a:xfrm>
                <a:off x="3175769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E05A7F1A-371C-4996-B070-60BF7CD9B4C5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974EA4C3-821C-4C65-9C4D-CB3758AE9DC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2B4BBE5-E67D-4B6E-A151-9A53AD719969}"/>
                  </a:ext>
                </a:extLst>
              </p:cNvPr>
              <p:cNvGrpSpPr/>
              <p:nvPr/>
            </p:nvGrpSpPr>
            <p:grpSpPr>
              <a:xfrm>
                <a:off x="3475772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8D7A42B6-B542-4E20-B811-402220735E5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0634271-E0CC-4142-899F-9EF5A58BC55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051A88B-28C9-4A9E-B0DF-35CA6A5585CB}"/>
                  </a:ext>
                </a:extLst>
              </p:cNvPr>
              <p:cNvGrpSpPr/>
              <p:nvPr/>
            </p:nvGrpSpPr>
            <p:grpSpPr>
              <a:xfrm>
                <a:off x="1375127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5FB19A98-8671-481B-BCE7-04C9F2E237D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2C1D57F-E4CC-4674-A794-E1FF79098BB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5036661-8738-476A-A0CB-2F309C748D2F}"/>
                  </a:ext>
                </a:extLst>
              </p:cNvPr>
              <p:cNvGrpSpPr/>
              <p:nvPr/>
            </p:nvGrpSpPr>
            <p:grpSpPr>
              <a:xfrm>
                <a:off x="1675130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6A3CB2E-13C7-462A-BCD4-BE0F0DAD396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F39104A3-CB14-42E9-A607-1CE743FC25C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0BA6C14-58D6-485C-9EBD-142202E5C020}"/>
                  </a:ext>
                </a:extLst>
              </p:cNvPr>
              <p:cNvGrpSpPr/>
              <p:nvPr/>
            </p:nvGrpSpPr>
            <p:grpSpPr>
              <a:xfrm>
                <a:off x="1975133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225866B0-03BE-40AD-8F5A-4180B55E0F2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3126F77-65DD-4DA2-AAD3-3C778577781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FC637EE-6421-4F13-A3B0-CBC1B510ED1E}"/>
                  </a:ext>
                </a:extLst>
              </p:cNvPr>
              <p:cNvGrpSpPr/>
              <p:nvPr/>
            </p:nvGrpSpPr>
            <p:grpSpPr>
              <a:xfrm>
                <a:off x="2275136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BBEB2BD-AACD-4744-978B-4E73D60FCE6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64AC8A4B-F4FE-4DF2-87C2-772294A8394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E333603-CB7D-4184-9000-363C0CF3CD67}"/>
                  </a:ext>
                </a:extLst>
              </p:cNvPr>
              <p:cNvGrpSpPr/>
              <p:nvPr/>
            </p:nvGrpSpPr>
            <p:grpSpPr>
              <a:xfrm>
                <a:off x="2575139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73F4289-62DE-4048-8445-99E28EE78E1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A69FF7A-F99D-422B-8185-8263D012C578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021CB17-5CB8-4F13-A3BC-748374AA7FF6}"/>
                  </a:ext>
                </a:extLst>
              </p:cNvPr>
              <p:cNvGrpSpPr/>
              <p:nvPr/>
            </p:nvGrpSpPr>
            <p:grpSpPr>
              <a:xfrm>
                <a:off x="2875142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5F66E4B-4F3F-46EF-A895-0816CED397B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5957418E-B948-41F0-BD29-FEE7F44F2D6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B35A6CC-9746-47D1-B1E8-E00F546D8326}"/>
                  </a:ext>
                </a:extLst>
              </p:cNvPr>
              <p:cNvGrpSpPr/>
              <p:nvPr/>
            </p:nvGrpSpPr>
            <p:grpSpPr>
              <a:xfrm>
                <a:off x="3175146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FE59F301-290D-4572-9540-6373815B7AB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2B119E25-F8E4-49D5-8724-F1A423329DA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28CE1DD-D98B-4B62-8C23-99CEBC1183EA}"/>
                  </a:ext>
                </a:extLst>
              </p:cNvPr>
              <p:cNvGrpSpPr/>
              <p:nvPr/>
            </p:nvGrpSpPr>
            <p:grpSpPr>
              <a:xfrm>
                <a:off x="3475149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EF9F3755-1F76-4125-AAAE-8FAAFC9A291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610125A9-4EF0-4485-B70D-6EA9780F139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AC36E0C-E7D4-4589-8979-1E394F40FC0B}"/>
                  </a:ext>
                </a:extLst>
              </p:cNvPr>
              <p:cNvGrpSpPr/>
              <p:nvPr/>
            </p:nvGrpSpPr>
            <p:grpSpPr>
              <a:xfrm>
                <a:off x="1375127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CBFEFBF-A2FF-48B3-9820-7CD003987E6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9B960D22-5357-488E-A1F1-354DBC7DBCA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B650917-853C-4431-A1A4-30DFDD64F965}"/>
                  </a:ext>
                </a:extLst>
              </p:cNvPr>
              <p:cNvGrpSpPr/>
              <p:nvPr/>
            </p:nvGrpSpPr>
            <p:grpSpPr>
              <a:xfrm>
                <a:off x="1675130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7FA2EBF-7867-4E3D-B313-6080A230037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ABAAD76-BBC8-49AA-9D4E-A78551175F5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DC8A175-8103-4AFA-BD7B-FCA8B3CEC849}"/>
                  </a:ext>
                </a:extLst>
              </p:cNvPr>
              <p:cNvGrpSpPr/>
              <p:nvPr/>
            </p:nvGrpSpPr>
            <p:grpSpPr>
              <a:xfrm>
                <a:off x="1975133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4152E0F-BB53-4A97-966A-F2012F888E2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42DC5E6-3D53-4869-B6E1-29C63806D91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DA9D09F-3F78-4B9E-98CA-101031767398}"/>
                  </a:ext>
                </a:extLst>
              </p:cNvPr>
              <p:cNvGrpSpPr/>
              <p:nvPr/>
            </p:nvGrpSpPr>
            <p:grpSpPr>
              <a:xfrm>
                <a:off x="2275136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53F795D4-CA68-4069-8C3A-84CBE0B64EA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5A811ABF-8497-42B1-A2F6-3610648E72B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AC5774B-ADF6-41BF-8B5A-0A570ACAF22B}"/>
                  </a:ext>
                </a:extLst>
              </p:cNvPr>
              <p:cNvGrpSpPr/>
              <p:nvPr/>
            </p:nvGrpSpPr>
            <p:grpSpPr>
              <a:xfrm>
                <a:off x="2575139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C83F17F-CDB8-4925-A48E-9B8BAE14333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6C2D96E0-F386-4E71-A9E3-6CED7EDC21B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AB2520F9-9DAF-4F25-B3DB-2599E527AED9}"/>
                  </a:ext>
                </a:extLst>
              </p:cNvPr>
              <p:cNvGrpSpPr/>
              <p:nvPr/>
            </p:nvGrpSpPr>
            <p:grpSpPr>
              <a:xfrm>
                <a:off x="2875142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E76E6D5-546A-4DD1-8456-BA3B5885458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20903A40-15CA-4CA1-8786-892550113B9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7635530-28FE-43FF-A8D0-B756C016997A}"/>
                  </a:ext>
                </a:extLst>
              </p:cNvPr>
              <p:cNvGrpSpPr/>
              <p:nvPr/>
            </p:nvGrpSpPr>
            <p:grpSpPr>
              <a:xfrm>
                <a:off x="3175146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99CED06B-6796-4575-97E7-D0E70DEDFF2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9D2DCB37-9890-473B-B0FD-6FB04E37535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92E6CA5-AB78-41A5-9505-73B75616B85B}"/>
                  </a:ext>
                </a:extLst>
              </p:cNvPr>
              <p:cNvGrpSpPr/>
              <p:nvPr/>
            </p:nvGrpSpPr>
            <p:grpSpPr>
              <a:xfrm>
                <a:off x="3475149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A3D58AB-7073-4A63-815F-9F1BD15B585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3DCF980C-2C19-4DAD-8DE8-4937C72E4E3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23BA6123-A28B-413E-B69E-7E135F0961F1}"/>
                  </a:ext>
                </a:extLst>
              </p:cNvPr>
              <p:cNvGrpSpPr/>
              <p:nvPr/>
            </p:nvGrpSpPr>
            <p:grpSpPr>
              <a:xfrm>
                <a:off x="3774528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0BDB7C2E-BDB8-4D9E-9B3A-173204D9234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81800A8E-2D3E-48BE-B52C-95C28EFEAE7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99F968FD-EFBD-4E5B-B8E6-BE2C06117A38}"/>
                  </a:ext>
                </a:extLst>
              </p:cNvPr>
              <p:cNvGrpSpPr/>
              <p:nvPr/>
            </p:nvGrpSpPr>
            <p:grpSpPr>
              <a:xfrm>
                <a:off x="4074532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A7739204-4CA6-473E-8249-EF138A289CF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92BCA152-ECB9-46D9-A6B6-9E6A0824A7B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34365A6A-6C7D-4A62-903D-446000BAB9A2}"/>
                  </a:ext>
                </a:extLst>
              </p:cNvPr>
              <p:cNvGrpSpPr/>
              <p:nvPr/>
            </p:nvGrpSpPr>
            <p:grpSpPr>
              <a:xfrm>
                <a:off x="4374535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AB94FD0F-735E-4625-873D-75D1525935D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BDB5758D-318A-45A9-B1CD-8A334D55F65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5735496D-DDF7-4DD5-AB61-7D4ED525EDC7}"/>
                  </a:ext>
                </a:extLst>
              </p:cNvPr>
              <p:cNvGrpSpPr/>
              <p:nvPr/>
            </p:nvGrpSpPr>
            <p:grpSpPr>
              <a:xfrm>
                <a:off x="4674538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FA5833C2-6334-4214-A6B4-4A6FB3331BB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B05B1086-7359-4F46-B07F-61AD6527526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9B732593-6D23-49A0-95C5-F7243C0CABBB}"/>
                  </a:ext>
                </a:extLst>
              </p:cNvPr>
              <p:cNvGrpSpPr/>
              <p:nvPr/>
            </p:nvGrpSpPr>
            <p:grpSpPr>
              <a:xfrm>
                <a:off x="4974541" y="110573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72A42748-2B66-4DC0-82F6-51CE60B6715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3993FCFC-15C0-44F8-AA98-D28774FE212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E1167C8F-5566-4CA4-B41B-B42B300965CF}"/>
                  </a:ext>
                </a:extLst>
              </p:cNvPr>
              <p:cNvGrpSpPr/>
              <p:nvPr/>
            </p:nvGrpSpPr>
            <p:grpSpPr>
              <a:xfrm>
                <a:off x="3774528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C88F6D62-86F7-464F-822D-03CCB8CD57C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EDCEAAB8-D310-424D-A6F7-E6F9A773E6E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4A183FC5-8913-4AD5-BDEC-10DDE85D46FE}"/>
                  </a:ext>
                </a:extLst>
              </p:cNvPr>
              <p:cNvGrpSpPr/>
              <p:nvPr/>
            </p:nvGrpSpPr>
            <p:grpSpPr>
              <a:xfrm>
                <a:off x="4074532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01603BBD-0EA5-4CD8-92BA-2CC55EEC14B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C518F93C-29A1-46F9-8121-E8CD8C2C243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0E361CE8-BF7B-41D1-96E4-135B06707D2B}"/>
                  </a:ext>
                </a:extLst>
              </p:cNvPr>
              <p:cNvGrpSpPr/>
              <p:nvPr/>
            </p:nvGrpSpPr>
            <p:grpSpPr>
              <a:xfrm>
                <a:off x="4374535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AA75D956-B508-4F9E-9BB4-9AA35D87D11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A4A7A35E-FBB7-4A78-A67D-20585A4D872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E3CA9BF8-4541-4A71-8065-922B1169AE1B}"/>
                  </a:ext>
                </a:extLst>
              </p:cNvPr>
              <p:cNvGrpSpPr/>
              <p:nvPr/>
            </p:nvGrpSpPr>
            <p:grpSpPr>
              <a:xfrm>
                <a:off x="4674538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866FA635-3099-43E9-8240-8F2F86FF127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43CF1B5D-1480-44F4-9EEC-578DF46A11A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D2B759E6-92AA-44ED-9EF9-CC33B9ADBAB8}"/>
                  </a:ext>
                </a:extLst>
              </p:cNvPr>
              <p:cNvGrpSpPr/>
              <p:nvPr/>
            </p:nvGrpSpPr>
            <p:grpSpPr>
              <a:xfrm>
                <a:off x="4974541" y="140574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B353C9F6-EDE8-480C-84C1-384A1253199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67274C6A-A601-4232-BC70-B08976F7F35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C28F7B44-A4E4-4A18-A436-A5A87D1DDE3D}"/>
                  </a:ext>
                </a:extLst>
              </p:cNvPr>
              <p:cNvGrpSpPr/>
              <p:nvPr/>
            </p:nvGrpSpPr>
            <p:grpSpPr>
              <a:xfrm>
                <a:off x="3773905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B3A980DF-104E-44A6-99DF-57BCFED7DC3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CA8CAA3E-45C8-4E60-A071-BF4F4996782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6BB7B46F-03F2-4CD1-8B44-9B40C35ACC10}"/>
                  </a:ext>
                </a:extLst>
              </p:cNvPr>
              <p:cNvGrpSpPr/>
              <p:nvPr/>
            </p:nvGrpSpPr>
            <p:grpSpPr>
              <a:xfrm>
                <a:off x="4073908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FF7CF3E1-77B8-430E-B053-841CFF026D6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6118BE25-E1ED-4CC7-BE23-4DE2F77604D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9DEA3DD7-E70E-4D4D-A26B-3C8469CCDE58}"/>
                  </a:ext>
                </a:extLst>
              </p:cNvPr>
              <p:cNvGrpSpPr/>
              <p:nvPr/>
            </p:nvGrpSpPr>
            <p:grpSpPr>
              <a:xfrm>
                <a:off x="4373911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F0B95011-0633-4DE7-9253-91BC46A21E5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A0592449-11F0-4D68-9C0C-B78591DE23C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DEB6D222-C6A5-43F4-ADF1-3B3079693C69}"/>
                  </a:ext>
                </a:extLst>
              </p:cNvPr>
              <p:cNvGrpSpPr/>
              <p:nvPr/>
            </p:nvGrpSpPr>
            <p:grpSpPr>
              <a:xfrm>
                <a:off x="4673914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2F4C69D7-E076-4ABA-9382-0270F7FAFDE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1715BC28-29D3-45C4-AEF9-0F1561B5849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517CA3F3-6A78-4A73-9F80-44ED40870C86}"/>
                  </a:ext>
                </a:extLst>
              </p:cNvPr>
              <p:cNvGrpSpPr/>
              <p:nvPr/>
            </p:nvGrpSpPr>
            <p:grpSpPr>
              <a:xfrm>
                <a:off x="4973918" y="170574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3BFE99E5-CAFB-40BB-A01D-AADAABDB7D3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D1FC1151-DB12-44C4-B009-BCA8C317CC2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DE9573E9-2BB8-4A3E-A05E-E15F15030116}"/>
                  </a:ext>
                </a:extLst>
              </p:cNvPr>
              <p:cNvGrpSpPr/>
              <p:nvPr/>
            </p:nvGrpSpPr>
            <p:grpSpPr>
              <a:xfrm>
                <a:off x="3773905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0A1D9F8A-8F89-4F41-9B54-A13CD533ED8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ED7ADF73-1FB5-4CC1-98B0-FF32C0FE4A1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B4FFEBD7-446C-44DA-B36A-6511B325B4E0}"/>
                  </a:ext>
                </a:extLst>
              </p:cNvPr>
              <p:cNvGrpSpPr/>
              <p:nvPr/>
            </p:nvGrpSpPr>
            <p:grpSpPr>
              <a:xfrm>
                <a:off x="4073908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9E762285-7E9C-42C0-A44E-AE1533A9165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B86894AF-E48C-4CB3-99E5-8D7F4F2BA44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6F5C695D-309F-43BE-AB19-8B7DD26C2E9F}"/>
                  </a:ext>
                </a:extLst>
              </p:cNvPr>
              <p:cNvGrpSpPr/>
              <p:nvPr/>
            </p:nvGrpSpPr>
            <p:grpSpPr>
              <a:xfrm>
                <a:off x="4373911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0E1FAD6B-3099-4968-B722-97E39BD2FB3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48E069DB-B625-4468-B0EC-5A965F3CDE8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7096158C-1F38-47F5-A946-BF95BA551A7C}"/>
                  </a:ext>
                </a:extLst>
              </p:cNvPr>
              <p:cNvGrpSpPr/>
              <p:nvPr/>
            </p:nvGrpSpPr>
            <p:grpSpPr>
              <a:xfrm>
                <a:off x="4673914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A50EB2FB-E060-4DD2-BA34-A72B9EB4E2E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13F8A930-9EA8-4696-89C0-6D0B84B3024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1607F87B-2D35-4AED-AFA9-82E8DA194662}"/>
                  </a:ext>
                </a:extLst>
              </p:cNvPr>
              <p:cNvGrpSpPr/>
              <p:nvPr/>
            </p:nvGrpSpPr>
            <p:grpSpPr>
              <a:xfrm>
                <a:off x="4973918" y="200574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E2F13A07-261F-4294-8881-319394CC9D7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C3A5BBF1-1B6B-40BC-8253-059900F958D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BFED5F5C-F977-4683-B2E1-A162931A2B00}"/>
                  </a:ext>
                </a:extLst>
              </p:cNvPr>
              <p:cNvGrpSpPr/>
              <p:nvPr/>
            </p:nvGrpSpPr>
            <p:grpSpPr>
              <a:xfrm>
                <a:off x="3773905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D1DFFC2-CB89-45C4-B66C-0D8F6E12197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1B65F163-3448-4425-9749-23596383FCB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A61F3282-516D-4A3C-8A2E-C4011CE54C2C}"/>
                  </a:ext>
                </a:extLst>
              </p:cNvPr>
              <p:cNvGrpSpPr/>
              <p:nvPr/>
            </p:nvGrpSpPr>
            <p:grpSpPr>
              <a:xfrm>
                <a:off x="4073908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244725EA-DCC8-4140-B4A6-F0870CD8621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968B10BE-450F-49E9-AEBA-4F1A458D380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21F9767-CD93-48D4-88AB-3AEDD3A4948E}"/>
                  </a:ext>
                </a:extLst>
              </p:cNvPr>
              <p:cNvGrpSpPr/>
              <p:nvPr/>
            </p:nvGrpSpPr>
            <p:grpSpPr>
              <a:xfrm>
                <a:off x="4373911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507418A0-58B9-4B87-AFD4-F330A28FD60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B71A0B7C-337E-499A-84C6-F0AB5481674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B6C31D78-4E92-4FB9-99F6-D7BA4819FA2F}"/>
                  </a:ext>
                </a:extLst>
              </p:cNvPr>
              <p:cNvGrpSpPr/>
              <p:nvPr/>
            </p:nvGrpSpPr>
            <p:grpSpPr>
              <a:xfrm>
                <a:off x="4673914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CE072AFF-A936-45F5-A905-7BD20F2E889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CFF9D95E-6B7F-4A17-A0EB-6182620E775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0C85088E-EB74-4C73-9669-B1FBF2F81E80}"/>
                  </a:ext>
                </a:extLst>
              </p:cNvPr>
              <p:cNvGrpSpPr/>
              <p:nvPr/>
            </p:nvGrpSpPr>
            <p:grpSpPr>
              <a:xfrm>
                <a:off x="4973918" y="2305750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7F3244E7-6208-4F0A-B1DF-7AB0D6D7E12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32170381-87E8-4AA1-9146-8996E5E96D5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F6137ED6-4249-4877-9AAD-161193077299}"/>
                  </a:ext>
                </a:extLst>
              </p:cNvPr>
              <p:cNvGrpSpPr/>
              <p:nvPr/>
            </p:nvGrpSpPr>
            <p:grpSpPr>
              <a:xfrm>
                <a:off x="3773905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7F119280-922F-430D-8152-16E7669F4E2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F3C27F26-C5FB-4B99-B8D3-7D5E7DF8FA9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9033576E-436C-4B2C-8AE2-7BF00CEF3420}"/>
                  </a:ext>
                </a:extLst>
              </p:cNvPr>
              <p:cNvGrpSpPr/>
              <p:nvPr/>
            </p:nvGrpSpPr>
            <p:grpSpPr>
              <a:xfrm>
                <a:off x="4073908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B0621E69-9073-4D6F-A64F-5D943AA112B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2CFF003A-3904-45C2-A420-BA734203327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921CB48E-9739-46DD-8312-00F271920E26}"/>
                  </a:ext>
                </a:extLst>
              </p:cNvPr>
              <p:cNvGrpSpPr/>
              <p:nvPr/>
            </p:nvGrpSpPr>
            <p:grpSpPr>
              <a:xfrm>
                <a:off x="4373911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DEE3AE64-E3FA-4650-A68C-BB95E6552BA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C526FC6-7196-4CDA-89A6-9138FF36FD7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D16A6BAE-F227-416F-AEDB-8F435807D75D}"/>
                  </a:ext>
                </a:extLst>
              </p:cNvPr>
              <p:cNvGrpSpPr/>
              <p:nvPr/>
            </p:nvGrpSpPr>
            <p:grpSpPr>
              <a:xfrm>
                <a:off x="4673914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0F132958-71B2-4C79-B20E-1BCB8C6E15F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2F55928C-3236-44AF-AA7F-BEF3457973F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45404E26-0178-4C5A-AE6E-B7DC357A0A36}"/>
                  </a:ext>
                </a:extLst>
              </p:cNvPr>
              <p:cNvGrpSpPr/>
              <p:nvPr/>
            </p:nvGrpSpPr>
            <p:grpSpPr>
              <a:xfrm>
                <a:off x="4973918" y="2605753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DF595380-A027-416F-93B2-563BE680516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5621C8BD-79BA-47A5-BF6E-C5D4EE50F5C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4BACA763-EE4A-4D9A-B190-1EF9CAB524EE}"/>
                  </a:ext>
                </a:extLst>
              </p:cNvPr>
              <p:cNvGrpSpPr/>
              <p:nvPr/>
            </p:nvGrpSpPr>
            <p:grpSpPr>
              <a:xfrm>
                <a:off x="3773282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0E85FB01-B175-4C46-96D9-9CF2FCECA2C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31B4FDCB-A328-4CAA-B62F-9CB2BF52C67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476B33D7-EE9A-4C4E-96A0-C5DB1E352A1D}"/>
                  </a:ext>
                </a:extLst>
              </p:cNvPr>
              <p:cNvGrpSpPr/>
              <p:nvPr/>
            </p:nvGrpSpPr>
            <p:grpSpPr>
              <a:xfrm>
                <a:off x="4073285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156F9D66-B401-41DE-8503-479FB789414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1B5318CE-4043-4359-A326-209B0BBE2F5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93489CD9-2546-4A13-89B8-A60571831B8B}"/>
                  </a:ext>
                </a:extLst>
              </p:cNvPr>
              <p:cNvGrpSpPr/>
              <p:nvPr/>
            </p:nvGrpSpPr>
            <p:grpSpPr>
              <a:xfrm>
                <a:off x="4373288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8C2EF775-C741-420E-9812-3632421F52C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0B798041-029A-42A9-85F7-09250FAD91F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6A5B3981-379A-450D-96AE-13ED06ABADF4}"/>
                  </a:ext>
                </a:extLst>
              </p:cNvPr>
              <p:cNvGrpSpPr/>
              <p:nvPr/>
            </p:nvGrpSpPr>
            <p:grpSpPr>
              <a:xfrm>
                <a:off x="4673291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D1732565-26FC-4C33-9E50-B399AD4FD5D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31B11FBC-E231-41FD-B8CB-DBB963A7F91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68EFB6F8-98C2-4188-A4C4-19936FFEFABB}"/>
                  </a:ext>
                </a:extLst>
              </p:cNvPr>
              <p:cNvGrpSpPr/>
              <p:nvPr/>
            </p:nvGrpSpPr>
            <p:grpSpPr>
              <a:xfrm>
                <a:off x="4973294" y="2905756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FF1AB387-4557-4706-8843-BE4E37B9632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134B01B1-929A-4CD2-8BEF-3064A056440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ED20FF12-DE80-4C82-866F-FAA32859EF00}"/>
                  </a:ext>
                </a:extLst>
              </p:cNvPr>
              <p:cNvGrpSpPr/>
              <p:nvPr/>
            </p:nvGrpSpPr>
            <p:grpSpPr>
              <a:xfrm>
                <a:off x="3773282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A9F82E8E-FA34-4EE6-9245-5574EC4ACC3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CFAEA46D-1858-4F41-8F66-644C5FEC73A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377CBB35-1A90-477A-A50E-C9555208C659}"/>
                  </a:ext>
                </a:extLst>
              </p:cNvPr>
              <p:cNvGrpSpPr/>
              <p:nvPr/>
            </p:nvGrpSpPr>
            <p:grpSpPr>
              <a:xfrm>
                <a:off x="4073285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DE33783F-BC8C-4E2C-8464-88CF8E6106C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Oval 330">
                  <a:extLst>
                    <a:ext uri="{FF2B5EF4-FFF2-40B4-BE49-F238E27FC236}">
                      <a16:creationId xmlns:a16="http://schemas.microsoft.com/office/drawing/2014/main" id="{C18C6A45-A94A-415B-915C-DEBA1242EC5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B833A6BA-0837-4A6E-98EC-E2C084903EF3}"/>
                  </a:ext>
                </a:extLst>
              </p:cNvPr>
              <p:cNvGrpSpPr/>
              <p:nvPr/>
            </p:nvGrpSpPr>
            <p:grpSpPr>
              <a:xfrm>
                <a:off x="4373288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A94043FA-8E45-45C5-B865-810E783F031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3E5A1F47-5A83-4E92-84E3-C1F1BE79E83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0A5CC6FC-38DD-482E-8624-5ACB776E63EC}"/>
                  </a:ext>
                </a:extLst>
              </p:cNvPr>
              <p:cNvGrpSpPr/>
              <p:nvPr/>
            </p:nvGrpSpPr>
            <p:grpSpPr>
              <a:xfrm>
                <a:off x="4673291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D48FAC05-5614-4417-8919-ED2DC8BD833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A6FB1D84-5D1E-4367-B3E7-87F4C29C0E2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3208D007-1DD3-4BC0-84F7-A497A7047256}"/>
                  </a:ext>
                </a:extLst>
              </p:cNvPr>
              <p:cNvGrpSpPr/>
              <p:nvPr/>
            </p:nvGrpSpPr>
            <p:grpSpPr>
              <a:xfrm>
                <a:off x="4973294" y="320575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9C027079-B56E-4154-862E-6C114D21466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6FEBE0F1-D833-4C95-AA16-CF655F23CD3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68D90262-B96B-4EA4-97A1-D56D1DA8C86E}"/>
                  </a:ext>
                </a:extLst>
              </p:cNvPr>
              <p:cNvGrpSpPr/>
              <p:nvPr/>
            </p:nvGrpSpPr>
            <p:grpSpPr>
              <a:xfrm>
                <a:off x="1375127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4BA5A4A1-2926-4A12-B760-97D6C4EE228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1A8AFF28-3F44-4DB1-9DE8-816BCFA29A5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77588C79-24E6-4CD8-80FB-E7AC2A254CE0}"/>
                  </a:ext>
                </a:extLst>
              </p:cNvPr>
              <p:cNvGrpSpPr/>
              <p:nvPr/>
            </p:nvGrpSpPr>
            <p:grpSpPr>
              <a:xfrm>
                <a:off x="1675130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186CE4CF-DD01-4F5E-90B9-ED3B4657F01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75F964BB-0CBC-447B-8AB5-41126D4DD2D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D47CC13F-F81F-4753-B9D7-A2CE3031827C}"/>
                  </a:ext>
                </a:extLst>
              </p:cNvPr>
              <p:cNvGrpSpPr/>
              <p:nvPr/>
            </p:nvGrpSpPr>
            <p:grpSpPr>
              <a:xfrm>
                <a:off x="1975133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4874FF4E-918D-42D3-8C76-0D73F6FB351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258BEC7E-CC7E-4CED-B4F3-A8245AB698E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A72A470A-AA41-4E4C-8546-CCE672D14570}"/>
                  </a:ext>
                </a:extLst>
              </p:cNvPr>
              <p:cNvGrpSpPr/>
              <p:nvPr/>
            </p:nvGrpSpPr>
            <p:grpSpPr>
              <a:xfrm>
                <a:off x="2275136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68EDD9D2-4965-4807-9969-1948E3C4CA3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16E1341E-2D23-4474-B0FC-CA0C25F2CEB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E16BFB6D-597E-426C-85B5-5F28323B69A1}"/>
                  </a:ext>
                </a:extLst>
              </p:cNvPr>
              <p:cNvGrpSpPr/>
              <p:nvPr/>
            </p:nvGrpSpPr>
            <p:grpSpPr>
              <a:xfrm>
                <a:off x="2575139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301B33DF-7BEE-444E-9D1A-D0F9C372A02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D396ACF1-FAA1-4837-9C96-184C2D7185E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2F0C6A61-41B9-417E-8CDD-AB5E65A4063D}"/>
                  </a:ext>
                </a:extLst>
              </p:cNvPr>
              <p:cNvGrpSpPr/>
              <p:nvPr/>
            </p:nvGrpSpPr>
            <p:grpSpPr>
              <a:xfrm>
                <a:off x="2875142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CAC8635D-BCBC-4349-A6D7-7F0F8C857A5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39F53528-2F2A-43BE-A91A-C173B47025E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B9AA577C-6CC7-451A-93C0-3F8644A530D5}"/>
                  </a:ext>
                </a:extLst>
              </p:cNvPr>
              <p:cNvGrpSpPr/>
              <p:nvPr/>
            </p:nvGrpSpPr>
            <p:grpSpPr>
              <a:xfrm>
                <a:off x="3175146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EC706BC8-44B4-4BE0-9488-9A87E72D7D9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C4A0CF54-1C72-4FBA-8EEA-14DD43C4C20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EE16C325-F449-4140-9286-0A43D605C093}"/>
                  </a:ext>
                </a:extLst>
              </p:cNvPr>
              <p:cNvGrpSpPr/>
              <p:nvPr/>
            </p:nvGrpSpPr>
            <p:grpSpPr>
              <a:xfrm>
                <a:off x="3475149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B2F2C91D-B3CA-4560-BE26-CE76B0EB443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CD287596-F660-45C3-BA23-9882E1A35BD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B2DC9AC2-2421-4661-98AA-E42578373A88}"/>
                  </a:ext>
                </a:extLst>
              </p:cNvPr>
              <p:cNvGrpSpPr/>
              <p:nvPr/>
            </p:nvGrpSpPr>
            <p:grpSpPr>
              <a:xfrm>
                <a:off x="1375127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264C9614-D891-4ADB-9E32-F2C2092F441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81E2A868-39D0-4D8A-AF7F-280E9E4879C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74" name="Group 373">
                <a:extLst>
                  <a:ext uri="{FF2B5EF4-FFF2-40B4-BE49-F238E27FC236}">
                    <a16:creationId xmlns:a16="http://schemas.microsoft.com/office/drawing/2014/main" id="{4710A561-21AC-454C-B268-37A6454C08AC}"/>
                  </a:ext>
                </a:extLst>
              </p:cNvPr>
              <p:cNvGrpSpPr/>
              <p:nvPr/>
            </p:nvGrpSpPr>
            <p:grpSpPr>
              <a:xfrm>
                <a:off x="1675130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7477F729-B96D-48CB-8627-A51B96CC70D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EE529FA0-ECC3-4453-80E1-3A68F3A9F0E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EFB42125-9469-42AF-9603-1B1C0514012A}"/>
                  </a:ext>
                </a:extLst>
              </p:cNvPr>
              <p:cNvGrpSpPr/>
              <p:nvPr/>
            </p:nvGrpSpPr>
            <p:grpSpPr>
              <a:xfrm>
                <a:off x="1975133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4AD2B4F2-959E-48FC-9220-C97EF723721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EA6D33EC-6114-4DFA-8852-4776ABFEF41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A5E45B47-5BB6-445F-BB55-067B4B81E47E}"/>
                  </a:ext>
                </a:extLst>
              </p:cNvPr>
              <p:cNvGrpSpPr/>
              <p:nvPr/>
            </p:nvGrpSpPr>
            <p:grpSpPr>
              <a:xfrm>
                <a:off x="2275136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8742F2B9-3A08-4B21-AF81-2F6EAA37BC5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F9FDF9FD-9A09-4282-8FCC-0B47105C28A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09B0AE19-CCE3-4AC3-9502-BE0D01AB4F90}"/>
                  </a:ext>
                </a:extLst>
              </p:cNvPr>
              <p:cNvGrpSpPr/>
              <p:nvPr/>
            </p:nvGrpSpPr>
            <p:grpSpPr>
              <a:xfrm>
                <a:off x="2575139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24918863-96A5-4952-9B7E-BBDAD0D411F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C83562D7-0D89-4792-B9C5-F48A8ACB1B7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D0AFDA4C-2C0C-4848-8521-D6A38444E574}"/>
                  </a:ext>
                </a:extLst>
              </p:cNvPr>
              <p:cNvGrpSpPr/>
              <p:nvPr/>
            </p:nvGrpSpPr>
            <p:grpSpPr>
              <a:xfrm>
                <a:off x="2875142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95F94EC7-9E62-4C68-BDB6-95D77ED15AE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BA1971B1-1D2B-40AB-8485-90C15D7E1B4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56D2798E-6E19-4DDC-A36C-CE6BE9C8A9A2}"/>
                  </a:ext>
                </a:extLst>
              </p:cNvPr>
              <p:cNvGrpSpPr/>
              <p:nvPr/>
            </p:nvGrpSpPr>
            <p:grpSpPr>
              <a:xfrm>
                <a:off x="3175146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1B4297D8-4957-4336-8F21-A8CD0115E0A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5419CADD-4D16-4134-8272-6C719C20B4E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9E3571E9-C1FD-41BC-A56D-A78B483FFB25}"/>
                  </a:ext>
                </a:extLst>
              </p:cNvPr>
              <p:cNvGrpSpPr/>
              <p:nvPr/>
            </p:nvGrpSpPr>
            <p:grpSpPr>
              <a:xfrm>
                <a:off x="3475149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D77F50C6-5B0A-4566-9A9D-B0F42C8A56B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6C747819-0A92-4FB1-86DC-B21CE781F99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E830743D-9227-4924-B254-2F83E964F2DA}"/>
                  </a:ext>
                </a:extLst>
              </p:cNvPr>
              <p:cNvGrpSpPr/>
              <p:nvPr/>
            </p:nvGrpSpPr>
            <p:grpSpPr>
              <a:xfrm>
                <a:off x="1374503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4615DDD3-C4F1-43B1-B50A-76B8BC0BA9E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DE256A32-6B71-4855-9659-BB243FD2B95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0F48D752-2BA7-40E3-9440-198ABD1DC3AF}"/>
                  </a:ext>
                </a:extLst>
              </p:cNvPr>
              <p:cNvGrpSpPr/>
              <p:nvPr/>
            </p:nvGrpSpPr>
            <p:grpSpPr>
              <a:xfrm>
                <a:off x="1674507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02" name="Rectangle 401">
                  <a:extLst>
                    <a:ext uri="{FF2B5EF4-FFF2-40B4-BE49-F238E27FC236}">
                      <a16:creationId xmlns:a16="http://schemas.microsoft.com/office/drawing/2014/main" id="{61FE0BED-A319-42E5-B132-319E3D94877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C5F4DAAA-B9D1-4C87-926C-9E068534C77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0629DD95-0BFB-4B1F-9AED-3BD7DD67B52F}"/>
                  </a:ext>
                </a:extLst>
              </p:cNvPr>
              <p:cNvGrpSpPr/>
              <p:nvPr/>
            </p:nvGrpSpPr>
            <p:grpSpPr>
              <a:xfrm>
                <a:off x="1974510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A3A29B26-42A7-4742-8511-59E555A58B3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559F3AF5-5003-404B-83D3-F69A3C17C6D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E5E27684-1E32-42E3-94E4-A05287DDAB55}"/>
                  </a:ext>
                </a:extLst>
              </p:cNvPr>
              <p:cNvGrpSpPr/>
              <p:nvPr/>
            </p:nvGrpSpPr>
            <p:grpSpPr>
              <a:xfrm>
                <a:off x="2274513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3D632DBC-02CE-42A3-9BA2-5C402B4743E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Oval 408">
                  <a:extLst>
                    <a:ext uri="{FF2B5EF4-FFF2-40B4-BE49-F238E27FC236}">
                      <a16:creationId xmlns:a16="http://schemas.microsoft.com/office/drawing/2014/main" id="{F528E378-924D-42B9-A413-1A1DDD1EED8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6A453DD5-FEEF-4090-924E-5BB8E6C72D27}"/>
                  </a:ext>
                </a:extLst>
              </p:cNvPr>
              <p:cNvGrpSpPr/>
              <p:nvPr/>
            </p:nvGrpSpPr>
            <p:grpSpPr>
              <a:xfrm>
                <a:off x="2574516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E0CFD546-8CC6-4908-B1AE-C50CC81E723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31FE50AC-57E5-4034-8519-D473B9EABDC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D24034D5-D794-4764-8F41-2CBC93510F9B}"/>
                  </a:ext>
                </a:extLst>
              </p:cNvPr>
              <p:cNvGrpSpPr/>
              <p:nvPr/>
            </p:nvGrpSpPr>
            <p:grpSpPr>
              <a:xfrm>
                <a:off x="2874519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80A22FE7-D88A-45FB-A22F-75AD00EB6B9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C91C39B4-DF4D-4598-8E26-D424797B0F6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73B42D3-AC0D-43A0-A9A5-99437BABB4EE}"/>
                  </a:ext>
                </a:extLst>
              </p:cNvPr>
              <p:cNvGrpSpPr/>
              <p:nvPr/>
            </p:nvGrpSpPr>
            <p:grpSpPr>
              <a:xfrm>
                <a:off x="3174522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E77A837B-9295-444C-93DA-9955A5CFD2F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2456423D-5370-4C4D-9D3C-7B4611AFAF3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6DC27F44-1F6D-4DF3-989F-126EF56CF7F9}"/>
                  </a:ext>
                </a:extLst>
              </p:cNvPr>
              <p:cNvGrpSpPr/>
              <p:nvPr/>
            </p:nvGrpSpPr>
            <p:grpSpPr>
              <a:xfrm>
                <a:off x="3474525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BD7F1C59-7A4F-4FD1-9914-8FABF56CB5A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1" name="Oval 420">
                  <a:extLst>
                    <a:ext uri="{FF2B5EF4-FFF2-40B4-BE49-F238E27FC236}">
                      <a16:creationId xmlns:a16="http://schemas.microsoft.com/office/drawing/2014/main" id="{65D60B1A-DBCB-4064-B492-C26D596B022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C43123C7-0D1E-454B-BFED-6C4C327B57BB}"/>
                  </a:ext>
                </a:extLst>
              </p:cNvPr>
              <p:cNvGrpSpPr/>
              <p:nvPr/>
            </p:nvGrpSpPr>
            <p:grpSpPr>
              <a:xfrm>
                <a:off x="1374503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420DD40C-E4D7-44E9-8217-E4D8759183A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CFA9A563-9DC2-42CC-8150-5EF05B1B88B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84577595-C656-44A4-AFDF-68F20CCCD951}"/>
                  </a:ext>
                </a:extLst>
              </p:cNvPr>
              <p:cNvGrpSpPr/>
              <p:nvPr/>
            </p:nvGrpSpPr>
            <p:grpSpPr>
              <a:xfrm>
                <a:off x="1674507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ABE0020C-18B7-4A5F-AA1A-F2A856C481D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E3B15283-3963-48BF-87E6-0842BE71130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786F7230-8879-4BAA-8E82-4067131730B6}"/>
                  </a:ext>
                </a:extLst>
              </p:cNvPr>
              <p:cNvGrpSpPr/>
              <p:nvPr/>
            </p:nvGrpSpPr>
            <p:grpSpPr>
              <a:xfrm>
                <a:off x="1974510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32" name="Rectangle 431">
                  <a:extLst>
                    <a:ext uri="{FF2B5EF4-FFF2-40B4-BE49-F238E27FC236}">
                      <a16:creationId xmlns:a16="http://schemas.microsoft.com/office/drawing/2014/main" id="{22F347FD-9D1A-486D-BB4E-6F149B7A47B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3" name="Oval 432">
                  <a:extLst>
                    <a:ext uri="{FF2B5EF4-FFF2-40B4-BE49-F238E27FC236}">
                      <a16:creationId xmlns:a16="http://schemas.microsoft.com/office/drawing/2014/main" id="{99948531-C261-4519-96B5-925501EC687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53196CFE-6416-404E-861D-601769792AC1}"/>
                  </a:ext>
                </a:extLst>
              </p:cNvPr>
              <p:cNvGrpSpPr/>
              <p:nvPr/>
            </p:nvGrpSpPr>
            <p:grpSpPr>
              <a:xfrm>
                <a:off x="2274513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58BBD156-75B8-48E3-9E15-22A4C4023A5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A62D21B6-9032-4C29-BD6A-5C71F1E7B24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714F18B1-B4D4-4AA6-A967-DAC618D2509D}"/>
                  </a:ext>
                </a:extLst>
              </p:cNvPr>
              <p:cNvGrpSpPr/>
              <p:nvPr/>
            </p:nvGrpSpPr>
            <p:grpSpPr>
              <a:xfrm>
                <a:off x="2574516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D4A3C307-7549-4D9A-A94A-9937503767C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9" name="Oval 438">
                  <a:extLst>
                    <a:ext uri="{FF2B5EF4-FFF2-40B4-BE49-F238E27FC236}">
                      <a16:creationId xmlns:a16="http://schemas.microsoft.com/office/drawing/2014/main" id="{BBCAAEA7-874B-45B8-AC13-536DE806D63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0" name="Group 439">
                <a:extLst>
                  <a:ext uri="{FF2B5EF4-FFF2-40B4-BE49-F238E27FC236}">
                    <a16:creationId xmlns:a16="http://schemas.microsoft.com/office/drawing/2014/main" id="{69DB3206-5A64-42AF-9951-4B223CFEB551}"/>
                  </a:ext>
                </a:extLst>
              </p:cNvPr>
              <p:cNvGrpSpPr/>
              <p:nvPr/>
            </p:nvGrpSpPr>
            <p:grpSpPr>
              <a:xfrm>
                <a:off x="2874519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D19B6183-3AD2-4CFD-B115-0F18CACA243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7CF163B0-669B-49A3-A55F-43AD07A2E15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3" name="Group 442">
                <a:extLst>
                  <a:ext uri="{FF2B5EF4-FFF2-40B4-BE49-F238E27FC236}">
                    <a16:creationId xmlns:a16="http://schemas.microsoft.com/office/drawing/2014/main" id="{FABA99E9-0230-4251-BFC1-A951B5E196D8}"/>
                  </a:ext>
                </a:extLst>
              </p:cNvPr>
              <p:cNvGrpSpPr/>
              <p:nvPr/>
            </p:nvGrpSpPr>
            <p:grpSpPr>
              <a:xfrm>
                <a:off x="3174522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44" name="Rectangle 443">
                  <a:extLst>
                    <a:ext uri="{FF2B5EF4-FFF2-40B4-BE49-F238E27FC236}">
                      <a16:creationId xmlns:a16="http://schemas.microsoft.com/office/drawing/2014/main" id="{BC122226-7383-4D0D-B951-60EBEE13F13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5" name="Oval 444">
                  <a:extLst>
                    <a:ext uri="{FF2B5EF4-FFF2-40B4-BE49-F238E27FC236}">
                      <a16:creationId xmlns:a16="http://schemas.microsoft.com/office/drawing/2014/main" id="{084415EE-629A-4670-9E21-D07F16AA556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945AA2B3-F1A1-43E3-95E5-ECE4E1C3922D}"/>
                  </a:ext>
                </a:extLst>
              </p:cNvPr>
              <p:cNvGrpSpPr/>
              <p:nvPr/>
            </p:nvGrpSpPr>
            <p:grpSpPr>
              <a:xfrm>
                <a:off x="3474525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47" name="Rectangle 446">
                  <a:extLst>
                    <a:ext uri="{FF2B5EF4-FFF2-40B4-BE49-F238E27FC236}">
                      <a16:creationId xmlns:a16="http://schemas.microsoft.com/office/drawing/2014/main" id="{B713A963-EAEF-4619-AE05-DDC0BBE7348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F4E2E615-8C60-456C-B654-D8FE4689A3D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2" name="Group 451">
                <a:extLst>
                  <a:ext uri="{FF2B5EF4-FFF2-40B4-BE49-F238E27FC236}">
                    <a16:creationId xmlns:a16="http://schemas.microsoft.com/office/drawing/2014/main" id="{42AEC338-24B4-467D-98F3-7B9E3C4B592B}"/>
                  </a:ext>
                </a:extLst>
              </p:cNvPr>
              <p:cNvGrpSpPr/>
              <p:nvPr/>
            </p:nvGrpSpPr>
            <p:grpSpPr>
              <a:xfrm>
                <a:off x="1374503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C2AD4912-7A05-45BF-88E8-F19DC702413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DF3981BB-3070-4CFB-A900-10D9E5E2D8E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2B43677B-71C5-44A3-93C6-BCB5F8034563}"/>
                  </a:ext>
                </a:extLst>
              </p:cNvPr>
              <p:cNvGrpSpPr/>
              <p:nvPr/>
            </p:nvGrpSpPr>
            <p:grpSpPr>
              <a:xfrm>
                <a:off x="1674507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56" name="Rectangle 455">
                  <a:extLst>
                    <a:ext uri="{FF2B5EF4-FFF2-40B4-BE49-F238E27FC236}">
                      <a16:creationId xmlns:a16="http://schemas.microsoft.com/office/drawing/2014/main" id="{9A1EEEA3-8994-4FA4-9F03-4170261FE83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7" name="Oval 456">
                  <a:extLst>
                    <a:ext uri="{FF2B5EF4-FFF2-40B4-BE49-F238E27FC236}">
                      <a16:creationId xmlns:a16="http://schemas.microsoft.com/office/drawing/2014/main" id="{F4E93FE9-C9F3-4357-8362-8F4124EF060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C09CD49F-5C72-44B1-8A8E-5FA0ECDB631E}"/>
                  </a:ext>
                </a:extLst>
              </p:cNvPr>
              <p:cNvGrpSpPr/>
              <p:nvPr/>
            </p:nvGrpSpPr>
            <p:grpSpPr>
              <a:xfrm>
                <a:off x="1974510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D544F7A5-C72A-460C-90A4-F4053390536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BF8AE872-1030-4467-986B-9F8C1F30E44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1" name="Group 460">
                <a:extLst>
                  <a:ext uri="{FF2B5EF4-FFF2-40B4-BE49-F238E27FC236}">
                    <a16:creationId xmlns:a16="http://schemas.microsoft.com/office/drawing/2014/main" id="{57B18D49-4F02-4764-B50D-EA4BC0C23CBE}"/>
                  </a:ext>
                </a:extLst>
              </p:cNvPr>
              <p:cNvGrpSpPr/>
              <p:nvPr/>
            </p:nvGrpSpPr>
            <p:grpSpPr>
              <a:xfrm>
                <a:off x="2274513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62" name="Rectangle 461">
                  <a:extLst>
                    <a:ext uri="{FF2B5EF4-FFF2-40B4-BE49-F238E27FC236}">
                      <a16:creationId xmlns:a16="http://schemas.microsoft.com/office/drawing/2014/main" id="{0C919F3C-4123-4CF7-B52D-BBC5D35C051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7A7F440B-FB67-4BAE-B9EE-65BCB9ECCC3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6BEC2932-E1D5-4350-9E37-F3B99223F6EB}"/>
                  </a:ext>
                </a:extLst>
              </p:cNvPr>
              <p:cNvGrpSpPr/>
              <p:nvPr/>
            </p:nvGrpSpPr>
            <p:grpSpPr>
              <a:xfrm>
                <a:off x="2574516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65" name="Rectangle 464">
                  <a:extLst>
                    <a:ext uri="{FF2B5EF4-FFF2-40B4-BE49-F238E27FC236}">
                      <a16:creationId xmlns:a16="http://schemas.microsoft.com/office/drawing/2014/main" id="{2CC7B6C4-2749-40F1-A570-70104C75C7B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3CD2140A-F218-484C-BED9-C7591D9B640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860DA8DD-B659-473A-B1A4-4D5CE7BD955E}"/>
                  </a:ext>
                </a:extLst>
              </p:cNvPr>
              <p:cNvGrpSpPr/>
              <p:nvPr/>
            </p:nvGrpSpPr>
            <p:grpSpPr>
              <a:xfrm>
                <a:off x="2874519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68" name="Rectangle 467">
                  <a:extLst>
                    <a:ext uri="{FF2B5EF4-FFF2-40B4-BE49-F238E27FC236}">
                      <a16:creationId xmlns:a16="http://schemas.microsoft.com/office/drawing/2014/main" id="{F79529B2-E8BC-4E19-A753-D52CC01671A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Oval 468">
                  <a:extLst>
                    <a:ext uri="{FF2B5EF4-FFF2-40B4-BE49-F238E27FC236}">
                      <a16:creationId xmlns:a16="http://schemas.microsoft.com/office/drawing/2014/main" id="{10FCD19F-38B3-48FF-8D9C-08345995AB7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55AB2BEE-F8CE-4AFF-9F82-1AD7C06BC040}"/>
                  </a:ext>
                </a:extLst>
              </p:cNvPr>
              <p:cNvGrpSpPr/>
              <p:nvPr/>
            </p:nvGrpSpPr>
            <p:grpSpPr>
              <a:xfrm>
                <a:off x="3174522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71" name="Rectangle 470">
                  <a:extLst>
                    <a:ext uri="{FF2B5EF4-FFF2-40B4-BE49-F238E27FC236}">
                      <a16:creationId xmlns:a16="http://schemas.microsoft.com/office/drawing/2014/main" id="{51B9CD6B-3227-4C5B-BE1A-3D8CB31EC50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Oval 471">
                  <a:extLst>
                    <a:ext uri="{FF2B5EF4-FFF2-40B4-BE49-F238E27FC236}">
                      <a16:creationId xmlns:a16="http://schemas.microsoft.com/office/drawing/2014/main" id="{83DBE99B-2318-4EBE-BC8F-3C3C6D19464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128C777C-11DE-449A-A6DF-279D6E814B36}"/>
                  </a:ext>
                </a:extLst>
              </p:cNvPr>
              <p:cNvGrpSpPr/>
              <p:nvPr/>
            </p:nvGrpSpPr>
            <p:grpSpPr>
              <a:xfrm>
                <a:off x="3474525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74" name="Rectangle 473">
                  <a:extLst>
                    <a:ext uri="{FF2B5EF4-FFF2-40B4-BE49-F238E27FC236}">
                      <a16:creationId xmlns:a16="http://schemas.microsoft.com/office/drawing/2014/main" id="{E81059E4-9E64-4D99-9FD9-0179F82BC4B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2A1E1E3A-602A-4194-83B3-9A2E359BEB9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8721ABDF-259B-44FC-8F4D-BCA476BE6C62}"/>
                  </a:ext>
                </a:extLst>
              </p:cNvPr>
              <p:cNvGrpSpPr/>
              <p:nvPr/>
            </p:nvGrpSpPr>
            <p:grpSpPr>
              <a:xfrm>
                <a:off x="1374503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80" name="Rectangle 479">
                  <a:extLst>
                    <a:ext uri="{FF2B5EF4-FFF2-40B4-BE49-F238E27FC236}">
                      <a16:creationId xmlns:a16="http://schemas.microsoft.com/office/drawing/2014/main" id="{4C3D88D4-9E84-4A8F-955D-7333C00B89B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DBE06ED-3803-4A64-888A-FD3C34FEFA0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3B59EEE1-9B81-4791-A8A1-DE6F6C30371A}"/>
                  </a:ext>
                </a:extLst>
              </p:cNvPr>
              <p:cNvGrpSpPr/>
              <p:nvPr/>
            </p:nvGrpSpPr>
            <p:grpSpPr>
              <a:xfrm>
                <a:off x="1674507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83" name="Rectangle 482">
                  <a:extLst>
                    <a:ext uri="{FF2B5EF4-FFF2-40B4-BE49-F238E27FC236}">
                      <a16:creationId xmlns:a16="http://schemas.microsoft.com/office/drawing/2014/main" id="{957CC46C-78DC-4417-8B07-56BAB78DAF1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337222BB-7B24-4B51-9EE8-3EF31BA6281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802F4D55-1A0D-47D7-8CD3-7FEEE49B91E1}"/>
                  </a:ext>
                </a:extLst>
              </p:cNvPr>
              <p:cNvGrpSpPr/>
              <p:nvPr/>
            </p:nvGrpSpPr>
            <p:grpSpPr>
              <a:xfrm>
                <a:off x="1974510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86" name="Rectangle 485">
                  <a:extLst>
                    <a:ext uri="{FF2B5EF4-FFF2-40B4-BE49-F238E27FC236}">
                      <a16:creationId xmlns:a16="http://schemas.microsoft.com/office/drawing/2014/main" id="{0D17B274-AB02-4EB8-A083-2E8B51A13D8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69175A0D-2534-40AB-A383-567AB5E993E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1B197793-4972-4D74-A0C7-41A0C042ED13}"/>
                  </a:ext>
                </a:extLst>
              </p:cNvPr>
              <p:cNvGrpSpPr/>
              <p:nvPr/>
            </p:nvGrpSpPr>
            <p:grpSpPr>
              <a:xfrm>
                <a:off x="2274513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89" name="Rectangle 488">
                  <a:extLst>
                    <a:ext uri="{FF2B5EF4-FFF2-40B4-BE49-F238E27FC236}">
                      <a16:creationId xmlns:a16="http://schemas.microsoft.com/office/drawing/2014/main" id="{AFD80B21-3C9D-4224-A544-5BFE7545E765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40CC6F10-4677-4045-8A37-9EEF2B7F593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3958A54B-B97F-4729-B206-7464C8768823}"/>
                  </a:ext>
                </a:extLst>
              </p:cNvPr>
              <p:cNvGrpSpPr/>
              <p:nvPr/>
            </p:nvGrpSpPr>
            <p:grpSpPr>
              <a:xfrm>
                <a:off x="2574516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92" name="Rectangle 491">
                  <a:extLst>
                    <a:ext uri="{FF2B5EF4-FFF2-40B4-BE49-F238E27FC236}">
                      <a16:creationId xmlns:a16="http://schemas.microsoft.com/office/drawing/2014/main" id="{9EE5E2BE-D58A-4490-8361-538292DF3EA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EB2A7D4A-423B-4382-AE65-F901AF075B6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23212B5A-A7C0-42C9-8F01-F0B62B432F0A}"/>
                  </a:ext>
                </a:extLst>
              </p:cNvPr>
              <p:cNvGrpSpPr/>
              <p:nvPr/>
            </p:nvGrpSpPr>
            <p:grpSpPr>
              <a:xfrm>
                <a:off x="2874519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95" name="Rectangle 494">
                  <a:extLst>
                    <a:ext uri="{FF2B5EF4-FFF2-40B4-BE49-F238E27FC236}">
                      <a16:creationId xmlns:a16="http://schemas.microsoft.com/office/drawing/2014/main" id="{9EADCDCB-80C3-4883-8268-7A05DD0E763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D71E3DCC-19C8-4CD6-BA89-DF2E8F54361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AC4452B6-DE88-41F9-B260-6F3ED073EE89}"/>
                  </a:ext>
                </a:extLst>
              </p:cNvPr>
              <p:cNvGrpSpPr/>
              <p:nvPr/>
            </p:nvGrpSpPr>
            <p:grpSpPr>
              <a:xfrm>
                <a:off x="3174522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498" name="Rectangle 497">
                  <a:extLst>
                    <a:ext uri="{FF2B5EF4-FFF2-40B4-BE49-F238E27FC236}">
                      <a16:creationId xmlns:a16="http://schemas.microsoft.com/office/drawing/2014/main" id="{0175F5D4-8E37-45A4-BE29-D725C380FFF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ADDB9108-61AF-4E12-A3B2-CAB557A2549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216C1E66-9073-4596-A5EB-5607943A756F}"/>
                  </a:ext>
                </a:extLst>
              </p:cNvPr>
              <p:cNvGrpSpPr/>
              <p:nvPr/>
            </p:nvGrpSpPr>
            <p:grpSpPr>
              <a:xfrm>
                <a:off x="3474525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4E8BFD41-8481-4DA9-B96A-E20A9E51675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0EF3E884-F2A9-486B-94E4-B57335408E6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6C3205D1-E313-4E0E-BD38-6B23C1AE3F21}"/>
                  </a:ext>
                </a:extLst>
              </p:cNvPr>
              <p:cNvGrpSpPr/>
              <p:nvPr/>
            </p:nvGrpSpPr>
            <p:grpSpPr>
              <a:xfrm>
                <a:off x="1373880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F5E64EA8-9C93-4485-A71D-195B125FB5A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CD810557-C81C-41E7-BD1E-474AE0A9B0D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DFED4E48-558F-4502-AB9F-F88F049835B6}"/>
                  </a:ext>
                </a:extLst>
              </p:cNvPr>
              <p:cNvGrpSpPr/>
              <p:nvPr/>
            </p:nvGrpSpPr>
            <p:grpSpPr>
              <a:xfrm>
                <a:off x="1673883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10" name="Rectangle 509">
                  <a:extLst>
                    <a:ext uri="{FF2B5EF4-FFF2-40B4-BE49-F238E27FC236}">
                      <a16:creationId xmlns:a16="http://schemas.microsoft.com/office/drawing/2014/main" id="{FE728275-2E9E-4367-B8F4-DBB3FED3E0B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1" name="Oval 510">
                  <a:extLst>
                    <a:ext uri="{FF2B5EF4-FFF2-40B4-BE49-F238E27FC236}">
                      <a16:creationId xmlns:a16="http://schemas.microsoft.com/office/drawing/2014/main" id="{61244347-A9F8-4177-9049-C2EBDA37560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C636E910-415C-4DAB-8DD2-C97D8CF1D20D}"/>
                  </a:ext>
                </a:extLst>
              </p:cNvPr>
              <p:cNvGrpSpPr/>
              <p:nvPr/>
            </p:nvGrpSpPr>
            <p:grpSpPr>
              <a:xfrm>
                <a:off x="1973886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3F07A271-FBEF-4F66-915C-75974C28BC1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4" name="Oval 513">
                  <a:extLst>
                    <a:ext uri="{FF2B5EF4-FFF2-40B4-BE49-F238E27FC236}">
                      <a16:creationId xmlns:a16="http://schemas.microsoft.com/office/drawing/2014/main" id="{2BA1E2EA-1CEF-4E84-9F07-1B066E0B465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0C8107EC-CBFD-43F9-8011-A33D86E965AB}"/>
                  </a:ext>
                </a:extLst>
              </p:cNvPr>
              <p:cNvGrpSpPr/>
              <p:nvPr/>
            </p:nvGrpSpPr>
            <p:grpSpPr>
              <a:xfrm>
                <a:off x="2273889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CB0E44F0-75C3-42C7-904D-183E995FA5E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7" name="Oval 516">
                  <a:extLst>
                    <a:ext uri="{FF2B5EF4-FFF2-40B4-BE49-F238E27FC236}">
                      <a16:creationId xmlns:a16="http://schemas.microsoft.com/office/drawing/2014/main" id="{75536383-D806-41F3-8D8B-42598250E04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A3A5B6F8-C26F-4B17-B54C-FD68E860111F}"/>
                  </a:ext>
                </a:extLst>
              </p:cNvPr>
              <p:cNvGrpSpPr/>
              <p:nvPr/>
            </p:nvGrpSpPr>
            <p:grpSpPr>
              <a:xfrm>
                <a:off x="2573893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19" name="Rectangle 518">
                  <a:extLst>
                    <a:ext uri="{FF2B5EF4-FFF2-40B4-BE49-F238E27FC236}">
                      <a16:creationId xmlns:a16="http://schemas.microsoft.com/office/drawing/2014/main" id="{5D9A70A7-007C-4055-B150-A7EC68641AE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" name="Oval 519">
                  <a:extLst>
                    <a:ext uri="{FF2B5EF4-FFF2-40B4-BE49-F238E27FC236}">
                      <a16:creationId xmlns:a16="http://schemas.microsoft.com/office/drawing/2014/main" id="{B1D6C005-3D1C-45F3-ABA2-64B20A1ACCD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B2930D0E-81E6-431D-8401-97DB59B4B761}"/>
                  </a:ext>
                </a:extLst>
              </p:cNvPr>
              <p:cNvGrpSpPr/>
              <p:nvPr/>
            </p:nvGrpSpPr>
            <p:grpSpPr>
              <a:xfrm>
                <a:off x="2873896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22" name="Rectangle 521">
                  <a:extLst>
                    <a:ext uri="{FF2B5EF4-FFF2-40B4-BE49-F238E27FC236}">
                      <a16:creationId xmlns:a16="http://schemas.microsoft.com/office/drawing/2014/main" id="{19B5DA40-9C73-48BE-B770-DCE4098CFD4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AF5C4C55-591A-4EAC-8AC1-D58FB1B4B6C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37D708B6-6860-4D21-8286-DB93B888114D}"/>
                  </a:ext>
                </a:extLst>
              </p:cNvPr>
              <p:cNvGrpSpPr/>
              <p:nvPr/>
            </p:nvGrpSpPr>
            <p:grpSpPr>
              <a:xfrm>
                <a:off x="3173899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25" name="Rectangle 524">
                  <a:extLst>
                    <a:ext uri="{FF2B5EF4-FFF2-40B4-BE49-F238E27FC236}">
                      <a16:creationId xmlns:a16="http://schemas.microsoft.com/office/drawing/2014/main" id="{6D5A543F-2F24-4ADD-9248-8380BAE8BB5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6" name="Oval 525">
                  <a:extLst>
                    <a:ext uri="{FF2B5EF4-FFF2-40B4-BE49-F238E27FC236}">
                      <a16:creationId xmlns:a16="http://schemas.microsoft.com/office/drawing/2014/main" id="{4670DB29-F97B-46A6-8538-185B45071058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EB75DAE8-07C8-4CA7-9EEC-0E7F6AB8873A}"/>
                  </a:ext>
                </a:extLst>
              </p:cNvPr>
              <p:cNvGrpSpPr/>
              <p:nvPr/>
            </p:nvGrpSpPr>
            <p:grpSpPr>
              <a:xfrm>
                <a:off x="3473902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28" name="Rectangle 527">
                  <a:extLst>
                    <a:ext uri="{FF2B5EF4-FFF2-40B4-BE49-F238E27FC236}">
                      <a16:creationId xmlns:a16="http://schemas.microsoft.com/office/drawing/2014/main" id="{071D6D50-B0AA-48FE-8D5A-81B24EF9346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9" name="Oval 528">
                  <a:extLst>
                    <a:ext uri="{FF2B5EF4-FFF2-40B4-BE49-F238E27FC236}">
                      <a16:creationId xmlns:a16="http://schemas.microsoft.com/office/drawing/2014/main" id="{648B31D8-EE3E-428C-9C58-12BA3040858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E76C5B31-4FD1-4B51-8C1D-A5BF9158BABD}"/>
                  </a:ext>
                </a:extLst>
              </p:cNvPr>
              <p:cNvGrpSpPr/>
              <p:nvPr/>
            </p:nvGrpSpPr>
            <p:grpSpPr>
              <a:xfrm>
                <a:off x="1373880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34" name="Rectangle 533">
                  <a:extLst>
                    <a:ext uri="{FF2B5EF4-FFF2-40B4-BE49-F238E27FC236}">
                      <a16:creationId xmlns:a16="http://schemas.microsoft.com/office/drawing/2014/main" id="{941BA0C6-1E82-4EAF-B441-EB1A3BA6593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id="{16F48740-6F17-43EA-AEF1-06EF6DAD2A8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352B82B0-DB06-42E7-A48A-7D7170C43C42}"/>
                  </a:ext>
                </a:extLst>
              </p:cNvPr>
              <p:cNvGrpSpPr/>
              <p:nvPr/>
            </p:nvGrpSpPr>
            <p:grpSpPr>
              <a:xfrm>
                <a:off x="1673883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37" name="Rectangle 536">
                  <a:extLst>
                    <a:ext uri="{FF2B5EF4-FFF2-40B4-BE49-F238E27FC236}">
                      <a16:creationId xmlns:a16="http://schemas.microsoft.com/office/drawing/2014/main" id="{4667BCE3-A0AD-485E-9548-89329B22182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8" name="Oval 537">
                  <a:extLst>
                    <a:ext uri="{FF2B5EF4-FFF2-40B4-BE49-F238E27FC236}">
                      <a16:creationId xmlns:a16="http://schemas.microsoft.com/office/drawing/2014/main" id="{821D55FE-F03F-4E2C-A804-4B95812C2A5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39" name="Group 538">
                <a:extLst>
                  <a:ext uri="{FF2B5EF4-FFF2-40B4-BE49-F238E27FC236}">
                    <a16:creationId xmlns:a16="http://schemas.microsoft.com/office/drawing/2014/main" id="{2DBD7F6A-FBDB-4AEC-ABA9-D55F03EF2DBE}"/>
                  </a:ext>
                </a:extLst>
              </p:cNvPr>
              <p:cNvGrpSpPr/>
              <p:nvPr/>
            </p:nvGrpSpPr>
            <p:grpSpPr>
              <a:xfrm>
                <a:off x="1973886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40" name="Rectangle 539">
                  <a:extLst>
                    <a:ext uri="{FF2B5EF4-FFF2-40B4-BE49-F238E27FC236}">
                      <a16:creationId xmlns:a16="http://schemas.microsoft.com/office/drawing/2014/main" id="{9600E976-09BA-47AB-9457-B24BBDC4155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BB5E690C-8B32-4640-809D-0BA16375767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42" name="Group 541">
                <a:extLst>
                  <a:ext uri="{FF2B5EF4-FFF2-40B4-BE49-F238E27FC236}">
                    <a16:creationId xmlns:a16="http://schemas.microsoft.com/office/drawing/2014/main" id="{70B2E57C-35F1-4459-9F23-D251229119CD}"/>
                  </a:ext>
                </a:extLst>
              </p:cNvPr>
              <p:cNvGrpSpPr/>
              <p:nvPr/>
            </p:nvGrpSpPr>
            <p:grpSpPr>
              <a:xfrm>
                <a:off x="2273889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43" name="Rectangle 542">
                  <a:extLst>
                    <a:ext uri="{FF2B5EF4-FFF2-40B4-BE49-F238E27FC236}">
                      <a16:creationId xmlns:a16="http://schemas.microsoft.com/office/drawing/2014/main" id="{392043F1-6EE3-4926-A8EC-8FA30C3C882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2D53E3C6-B9CE-49F1-88C8-66169C8F327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10BF3361-EF33-4984-876A-19CBCBE019A8}"/>
                  </a:ext>
                </a:extLst>
              </p:cNvPr>
              <p:cNvGrpSpPr/>
              <p:nvPr/>
            </p:nvGrpSpPr>
            <p:grpSpPr>
              <a:xfrm>
                <a:off x="2573893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333745B6-E4CF-463B-9597-03C8426EFC5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id="{0E62D703-E4F3-490D-9F9C-9D006C299CB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E03B5C85-F69B-4B2A-B277-995EFB86E20E}"/>
                  </a:ext>
                </a:extLst>
              </p:cNvPr>
              <p:cNvGrpSpPr/>
              <p:nvPr/>
            </p:nvGrpSpPr>
            <p:grpSpPr>
              <a:xfrm>
                <a:off x="2873896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49" name="Rectangle 548">
                  <a:extLst>
                    <a:ext uri="{FF2B5EF4-FFF2-40B4-BE49-F238E27FC236}">
                      <a16:creationId xmlns:a16="http://schemas.microsoft.com/office/drawing/2014/main" id="{840D8E23-F304-4CCE-B082-66D56AD2E49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6239F93B-BD8A-4070-B9F5-EF088FAFF5A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22978C00-4A7B-4783-8F34-1E4D388CEC08}"/>
                  </a:ext>
                </a:extLst>
              </p:cNvPr>
              <p:cNvGrpSpPr/>
              <p:nvPr/>
            </p:nvGrpSpPr>
            <p:grpSpPr>
              <a:xfrm>
                <a:off x="3173899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CA9BF022-701E-422D-80A3-6DB5B904688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95C7E811-DA59-4B61-8D41-3566452DC71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58C10C71-4D04-4087-B951-045BD98EC9E7}"/>
                  </a:ext>
                </a:extLst>
              </p:cNvPr>
              <p:cNvGrpSpPr/>
              <p:nvPr/>
            </p:nvGrpSpPr>
            <p:grpSpPr>
              <a:xfrm>
                <a:off x="3473902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80F5F43A-78D1-4D2A-AB46-C4DE222D491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23B2EC5C-64B7-4304-A27F-56095ACC4F8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925B282B-630C-432C-8351-A1017D63FC0B}"/>
                  </a:ext>
                </a:extLst>
              </p:cNvPr>
              <p:cNvGrpSpPr/>
              <p:nvPr/>
            </p:nvGrpSpPr>
            <p:grpSpPr>
              <a:xfrm>
                <a:off x="3773282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58" name="Rectangle 557">
                  <a:extLst>
                    <a:ext uri="{FF2B5EF4-FFF2-40B4-BE49-F238E27FC236}">
                      <a16:creationId xmlns:a16="http://schemas.microsoft.com/office/drawing/2014/main" id="{1B6DADC4-A4E1-4847-A166-EBF7847EEEE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EDB009CA-8B67-41B9-8475-D32D9963820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CA899CB0-DC69-48E4-A00A-03F39200DE64}"/>
                  </a:ext>
                </a:extLst>
              </p:cNvPr>
              <p:cNvGrpSpPr/>
              <p:nvPr/>
            </p:nvGrpSpPr>
            <p:grpSpPr>
              <a:xfrm>
                <a:off x="4073285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AB1DA7AC-84FA-47E6-A0E7-7E8DD26AC16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Oval 561">
                  <a:extLst>
                    <a:ext uri="{FF2B5EF4-FFF2-40B4-BE49-F238E27FC236}">
                      <a16:creationId xmlns:a16="http://schemas.microsoft.com/office/drawing/2014/main" id="{B36E1B91-AA41-430D-8967-0E438CB958A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649F6E2F-079D-491E-A33D-73DE7276A9E4}"/>
                  </a:ext>
                </a:extLst>
              </p:cNvPr>
              <p:cNvGrpSpPr/>
              <p:nvPr/>
            </p:nvGrpSpPr>
            <p:grpSpPr>
              <a:xfrm>
                <a:off x="4373288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64" name="Rectangle 563">
                  <a:extLst>
                    <a:ext uri="{FF2B5EF4-FFF2-40B4-BE49-F238E27FC236}">
                      <a16:creationId xmlns:a16="http://schemas.microsoft.com/office/drawing/2014/main" id="{72C48834-D343-43A1-82D3-BFF8F682455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5" name="Oval 564">
                  <a:extLst>
                    <a:ext uri="{FF2B5EF4-FFF2-40B4-BE49-F238E27FC236}">
                      <a16:creationId xmlns:a16="http://schemas.microsoft.com/office/drawing/2014/main" id="{EB7B45F7-E613-4B5E-8296-88ABBA539C4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66" name="Group 565">
                <a:extLst>
                  <a:ext uri="{FF2B5EF4-FFF2-40B4-BE49-F238E27FC236}">
                    <a16:creationId xmlns:a16="http://schemas.microsoft.com/office/drawing/2014/main" id="{CEC77C37-297A-472D-BA15-802634D2E483}"/>
                  </a:ext>
                </a:extLst>
              </p:cNvPr>
              <p:cNvGrpSpPr/>
              <p:nvPr/>
            </p:nvGrpSpPr>
            <p:grpSpPr>
              <a:xfrm>
                <a:off x="4673291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AB86BA2A-1173-4549-9D1F-8DCFE5C01F2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Oval 567">
                  <a:extLst>
                    <a:ext uri="{FF2B5EF4-FFF2-40B4-BE49-F238E27FC236}">
                      <a16:creationId xmlns:a16="http://schemas.microsoft.com/office/drawing/2014/main" id="{E71A776C-7FE6-46F5-8680-C7865DFDBC4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69" name="Group 568">
                <a:extLst>
                  <a:ext uri="{FF2B5EF4-FFF2-40B4-BE49-F238E27FC236}">
                    <a16:creationId xmlns:a16="http://schemas.microsoft.com/office/drawing/2014/main" id="{128A5199-5ED0-4E2D-B2E6-06C2159C6364}"/>
                  </a:ext>
                </a:extLst>
              </p:cNvPr>
              <p:cNvGrpSpPr/>
              <p:nvPr/>
            </p:nvGrpSpPr>
            <p:grpSpPr>
              <a:xfrm>
                <a:off x="4973294" y="350576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70" name="Rectangle 569">
                  <a:extLst>
                    <a:ext uri="{FF2B5EF4-FFF2-40B4-BE49-F238E27FC236}">
                      <a16:creationId xmlns:a16="http://schemas.microsoft.com/office/drawing/2014/main" id="{23F083CC-977D-459A-91F6-5A4C70A7189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Oval 570">
                  <a:extLst>
                    <a:ext uri="{FF2B5EF4-FFF2-40B4-BE49-F238E27FC236}">
                      <a16:creationId xmlns:a16="http://schemas.microsoft.com/office/drawing/2014/main" id="{55D082EE-6246-4B3B-9CB6-DA6F80CF115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72" name="Group 571">
                <a:extLst>
                  <a:ext uri="{FF2B5EF4-FFF2-40B4-BE49-F238E27FC236}">
                    <a16:creationId xmlns:a16="http://schemas.microsoft.com/office/drawing/2014/main" id="{249B759C-FA23-4023-B61F-FA1846387CB9}"/>
                  </a:ext>
                </a:extLst>
              </p:cNvPr>
              <p:cNvGrpSpPr/>
              <p:nvPr/>
            </p:nvGrpSpPr>
            <p:grpSpPr>
              <a:xfrm>
                <a:off x="3773282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D3F2BB81-2984-4FC8-A08D-6A4A73980F7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F1A7435D-3D6F-459D-BB6D-456613E182C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75" name="Group 574">
                <a:extLst>
                  <a:ext uri="{FF2B5EF4-FFF2-40B4-BE49-F238E27FC236}">
                    <a16:creationId xmlns:a16="http://schemas.microsoft.com/office/drawing/2014/main" id="{61A45ABB-07B8-4B3F-9F73-B3197A3CEB11}"/>
                  </a:ext>
                </a:extLst>
              </p:cNvPr>
              <p:cNvGrpSpPr/>
              <p:nvPr/>
            </p:nvGrpSpPr>
            <p:grpSpPr>
              <a:xfrm>
                <a:off x="4073285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F2B26EA8-DB53-4D00-9232-7A61D098E9B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F93823DF-29E0-4264-83A6-1FA959B77F3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5B32B8BB-317E-4C80-9473-4A41841FFCC3}"/>
                  </a:ext>
                </a:extLst>
              </p:cNvPr>
              <p:cNvGrpSpPr/>
              <p:nvPr/>
            </p:nvGrpSpPr>
            <p:grpSpPr>
              <a:xfrm>
                <a:off x="4373288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DB52EF1C-923A-4ACD-9C28-31A2B964EDC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A685AA58-3892-48A7-BEFD-8FF4D027F17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81" name="Group 580">
                <a:extLst>
                  <a:ext uri="{FF2B5EF4-FFF2-40B4-BE49-F238E27FC236}">
                    <a16:creationId xmlns:a16="http://schemas.microsoft.com/office/drawing/2014/main" id="{8A883686-3807-47AB-B379-1506C39F31A4}"/>
                  </a:ext>
                </a:extLst>
              </p:cNvPr>
              <p:cNvGrpSpPr/>
              <p:nvPr/>
            </p:nvGrpSpPr>
            <p:grpSpPr>
              <a:xfrm>
                <a:off x="4673291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82" name="Rectangle 581">
                  <a:extLst>
                    <a:ext uri="{FF2B5EF4-FFF2-40B4-BE49-F238E27FC236}">
                      <a16:creationId xmlns:a16="http://schemas.microsoft.com/office/drawing/2014/main" id="{1054F20B-7640-4EAA-9C94-C5DEB5F6294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B4D33285-5C7E-42AB-A4CE-F1402E72144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84" name="Group 583">
                <a:extLst>
                  <a:ext uri="{FF2B5EF4-FFF2-40B4-BE49-F238E27FC236}">
                    <a16:creationId xmlns:a16="http://schemas.microsoft.com/office/drawing/2014/main" id="{98AF359E-E716-4B36-8CE0-6ACE88B06DD4}"/>
                  </a:ext>
                </a:extLst>
              </p:cNvPr>
              <p:cNvGrpSpPr/>
              <p:nvPr/>
            </p:nvGrpSpPr>
            <p:grpSpPr>
              <a:xfrm>
                <a:off x="4973294" y="380576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85" name="Rectangle 584">
                  <a:extLst>
                    <a:ext uri="{FF2B5EF4-FFF2-40B4-BE49-F238E27FC236}">
                      <a16:creationId xmlns:a16="http://schemas.microsoft.com/office/drawing/2014/main" id="{37D2FC6A-9897-42AB-A124-30F114C6BBF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6" name="Oval 585">
                  <a:extLst>
                    <a:ext uri="{FF2B5EF4-FFF2-40B4-BE49-F238E27FC236}">
                      <a16:creationId xmlns:a16="http://schemas.microsoft.com/office/drawing/2014/main" id="{2C2B2CB5-1067-47BD-BE60-6B312DD3D99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87" name="Group 586">
                <a:extLst>
                  <a:ext uri="{FF2B5EF4-FFF2-40B4-BE49-F238E27FC236}">
                    <a16:creationId xmlns:a16="http://schemas.microsoft.com/office/drawing/2014/main" id="{A241D80F-3E8B-42C8-8847-790E417A5E00}"/>
                  </a:ext>
                </a:extLst>
              </p:cNvPr>
              <p:cNvGrpSpPr/>
              <p:nvPr/>
            </p:nvGrpSpPr>
            <p:grpSpPr>
              <a:xfrm>
                <a:off x="3772658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88" name="Rectangle 587">
                  <a:extLst>
                    <a:ext uri="{FF2B5EF4-FFF2-40B4-BE49-F238E27FC236}">
                      <a16:creationId xmlns:a16="http://schemas.microsoft.com/office/drawing/2014/main" id="{F24E1159-4A78-4C62-9651-20792B19EC8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9" name="Oval 588">
                  <a:extLst>
                    <a:ext uri="{FF2B5EF4-FFF2-40B4-BE49-F238E27FC236}">
                      <a16:creationId xmlns:a16="http://schemas.microsoft.com/office/drawing/2014/main" id="{903F26F6-446D-43F8-B272-7372348E0D7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0" name="Group 589">
                <a:extLst>
                  <a:ext uri="{FF2B5EF4-FFF2-40B4-BE49-F238E27FC236}">
                    <a16:creationId xmlns:a16="http://schemas.microsoft.com/office/drawing/2014/main" id="{07267AE7-04B5-4A7D-8415-958257C6C48A}"/>
                  </a:ext>
                </a:extLst>
              </p:cNvPr>
              <p:cNvGrpSpPr/>
              <p:nvPr/>
            </p:nvGrpSpPr>
            <p:grpSpPr>
              <a:xfrm>
                <a:off x="4072662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32E85916-E3AD-4CF5-ADF1-537A3475F41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id="{7C2D2C1A-F5F4-482B-A52F-3F66B1075C5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3" name="Group 592">
                <a:extLst>
                  <a:ext uri="{FF2B5EF4-FFF2-40B4-BE49-F238E27FC236}">
                    <a16:creationId xmlns:a16="http://schemas.microsoft.com/office/drawing/2014/main" id="{48382691-FB85-4A94-B9DB-BFD219C19326}"/>
                  </a:ext>
                </a:extLst>
              </p:cNvPr>
              <p:cNvGrpSpPr/>
              <p:nvPr/>
            </p:nvGrpSpPr>
            <p:grpSpPr>
              <a:xfrm>
                <a:off x="4372665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F6F123C0-7EC5-4872-8C98-22C0AC5E8A1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5" name="Oval 594">
                  <a:extLst>
                    <a:ext uri="{FF2B5EF4-FFF2-40B4-BE49-F238E27FC236}">
                      <a16:creationId xmlns:a16="http://schemas.microsoft.com/office/drawing/2014/main" id="{28B0CBBF-02E5-4B8F-87E2-03D1DACDC7C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E594AFE2-109C-41A7-9E4F-38E8B15B27AF}"/>
                  </a:ext>
                </a:extLst>
              </p:cNvPr>
              <p:cNvGrpSpPr/>
              <p:nvPr/>
            </p:nvGrpSpPr>
            <p:grpSpPr>
              <a:xfrm>
                <a:off x="4672668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FCFC10D0-E525-42A3-A503-014B027D433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8" name="Oval 597">
                  <a:extLst>
                    <a:ext uri="{FF2B5EF4-FFF2-40B4-BE49-F238E27FC236}">
                      <a16:creationId xmlns:a16="http://schemas.microsoft.com/office/drawing/2014/main" id="{8E7249B7-2D3B-4395-A56D-F75E5022587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9" name="Group 598">
                <a:extLst>
                  <a:ext uri="{FF2B5EF4-FFF2-40B4-BE49-F238E27FC236}">
                    <a16:creationId xmlns:a16="http://schemas.microsoft.com/office/drawing/2014/main" id="{A5C5D4F8-452F-4935-989A-4B4A9FB8F285}"/>
                  </a:ext>
                </a:extLst>
              </p:cNvPr>
              <p:cNvGrpSpPr/>
              <p:nvPr/>
            </p:nvGrpSpPr>
            <p:grpSpPr>
              <a:xfrm>
                <a:off x="4972671" y="4105769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B631DC9F-4221-4AA2-9FD1-9A02933A155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B38367DD-C6A9-4415-8749-76D070D2382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2" name="Group 601">
                <a:extLst>
                  <a:ext uri="{FF2B5EF4-FFF2-40B4-BE49-F238E27FC236}">
                    <a16:creationId xmlns:a16="http://schemas.microsoft.com/office/drawing/2014/main" id="{1AF52D6D-A5AE-44CD-88A6-C03DE6F195B2}"/>
                  </a:ext>
                </a:extLst>
              </p:cNvPr>
              <p:cNvGrpSpPr/>
              <p:nvPr/>
            </p:nvGrpSpPr>
            <p:grpSpPr>
              <a:xfrm>
                <a:off x="3772658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6752CFDA-DC99-42FC-A0EF-30BEB6CBD8B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D370D873-2B5A-433C-B7F8-807FEFF1EA1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5" name="Group 604">
                <a:extLst>
                  <a:ext uri="{FF2B5EF4-FFF2-40B4-BE49-F238E27FC236}">
                    <a16:creationId xmlns:a16="http://schemas.microsoft.com/office/drawing/2014/main" id="{26A4D389-8124-4AF6-A377-E322AD740AB0}"/>
                  </a:ext>
                </a:extLst>
              </p:cNvPr>
              <p:cNvGrpSpPr/>
              <p:nvPr/>
            </p:nvGrpSpPr>
            <p:grpSpPr>
              <a:xfrm>
                <a:off x="4072662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06" name="Rectangle 605">
                  <a:extLst>
                    <a:ext uri="{FF2B5EF4-FFF2-40B4-BE49-F238E27FC236}">
                      <a16:creationId xmlns:a16="http://schemas.microsoft.com/office/drawing/2014/main" id="{6D6FD61E-FF3D-4B7C-A2BF-997888838E8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8D7B5364-75B7-4C23-A114-0F084DC4B86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08" name="Group 607">
                <a:extLst>
                  <a:ext uri="{FF2B5EF4-FFF2-40B4-BE49-F238E27FC236}">
                    <a16:creationId xmlns:a16="http://schemas.microsoft.com/office/drawing/2014/main" id="{6B763A54-326D-476D-9BAC-57BA5405DEA5}"/>
                  </a:ext>
                </a:extLst>
              </p:cNvPr>
              <p:cNvGrpSpPr/>
              <p:nvPr/>
            </p:nvGrpSpPr>
            <p:grpSpPr>
              <a:xfrm>
                <a:off x="4372665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09" name="Rectangle 608">
                  <a:extLst>
                    <a:ext uri="{FF2B5EF4-FFF2-40B4-BE49-F238E27FC236}">
                      <a16:creationId xmlns:a16="http://schemas.microsoft.com/office/drawing/2014/main" id="{86BE7EFD-4BE8-4589-94D4-FE78CE9ABFE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0" name="Oval 609">
                  <a:extLst>
                    <a:ext uri="{FF2B5EF4-FFF2-40B4-BE49-F238E27FC236}">
                      <a16:creationId xmlns:a16="http://schemas.microsoft.com/office/drawing/2014/main" id="{B696A77D-0C1C-456F-958D-CFE25FD9008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1" name="Group 610">
                <a:extLst>
                  <a:ext uri="{FF2B5EF4-FFF2-40B4-BE49-F238E27FC236}">
                    <a16:creationId xmlns:a16="http://schemas.microsoft.com/office/drawing/2014/main" id="{31A10863-E922-41F6-97BE-4D2C7A750C64}"/>
                  </a:ext>
                </a:extLst>
              </p:cNvPr>
              <p:cNvGrpSpPr/>
              <p:nvPr/>
            </p:nvGrpSpPr>
            <p:grpSpPr>
              <a:xfrm>
                <a:off x="4672668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12" name="Rectangle 611">
                  <a:extLst>
                    <a:ext uri="{FF2B5EF4-FFF2-40B4-BE49-F238E27FC236}">
                      <a16:creationId xmlns:a16="http://schemas.microsoft.com/office/drawing/2014/main" id="{24FAA7A4-5BE1-4E61-8442-03669730AFC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3" name="Oval 612">
                  <a:extLst>
                    <a:ext uri="{FF2B5EF4-FFF2-40B4-BE49-F238E27FC236}">
                      <a16:creationId xmlns:a16="http://schemas.microsoft.com/office/drawing/2014/main" id="{4929DD26-92D8-48AE-9E73-B64EC88428A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CAEDF0C2-69C2-46A4-AA21-6C836E888F96}"/>
                  </a:ext>
                </a:extLst>
              </p:cNvPr>
              <p:cNvGrpSpPr/>
              <p:nvPr/>
            </p:nvGrpSpPr>
            <p:grpSpPr>
              <a:xfrm>
                <a:off x="4972671" y="4405772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15" name="Rectangle 614">
                  <a:extLst>
                    <a:ext uri="{FF2B5EF4-FFF2-40B4-BE49-F238E27FC236}">
                      <a16:creationId xmlns:a16="http://schemas.microsoft.com/office/drawing/2014/main" id="{8600BFE7-AFBD-45E3-B42C-C228CFA3E8F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6" name="Oval 615">
                  <a:extLst>
                    <a:ext uri="{FF2B5EF4-FFF2-40B4-BE49-F238E27FC236}">
                      <a16:creationId xmlns:a16="http://schemas.microsoft.com/office/drawing/2014/main" id="{ED97EA35-BDF6-435A-9BB3-633853E53E4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17" name="Group 616">
                <a:extLst>
                  <a:ext uri="{FF2B5EF4-FFF2-40B4-BE49-F238E27FC236}">
                    <a16:creationId xmlns:a16="http://schemas.microsoft.com/office/drawing/2014/main" id="{0FA709F8-E921-4457-BA25-AAB0D9658CD7}"/>
                  </a:ext>
                </a:extLst>
              </p:cNvPr>
              <p:cNvGrpSpPr/>
              <p:nvPr/>
            </p:nvGrpSpPr>
            <p:grpSpPr>
              <a:xfrm>
                <a:off x="3772658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CFF0C9A8-1B09-4623-9E37-5782E1E8402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52404248-16FA-43D8-8C9C-933924A4152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3EB065CC-48B8-46FF-8667-281CC6B6470F}"/>
                  </a:ext>
                </a:extLst>
              </p:cNvPr>
              <p:cNvGrpSpPr/>
              <p:nvPr/>
            </p:nvGrpSpPr>
            <p:grpSpPr>
              <a:xfrm>
                <a:off x="4072662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21" name="Rectangle 620">
                  <a:extLst>
                    <a:ext uri="{FF2B5EF4-FFF2-40B4-BE49-F238E27FC236}">
                      <a16:creationId xmlns:a16="http://schemas.microsoft.com/office/drawing/2014/main" id="{95986505-2E9C-439F-8AE0-AA4CF6F10D2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2" name="Oval 621">
                  <a:extLst>
                    <a:ext uri="{FF2B5EF4-FFF2-40B4-BE49-F238E27FC236}">
                      <a16:creationId xmlns:a16="http://schemas.microsoft.com/office/drawing/2014/main" id="{9B6A92F1-3BEB-4401-B1DF-4412EFD6A80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BA623227-6DF1-4D93-81B0-3E5D667E6161}"/>
                  </a:ext>
                </a:extLst>
              </p:cNvPr>
              <p:cNvGrpSpPr/>
              <p:nvPr/>
            </p:nvGrpSpPr>
            <p:grpSpPr>
              <a:xfrm>
                <a:off x="4372665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1300CAA4-C66F-43EE-ABBD-DF8CADC0211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CC53706B-714B-484A-B02A-C432C1A8C0A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015B74AD-1599-4E5C-8006-F9B1285C5C69}"/>
                  </a:ext>
                </a:extLst>
              </p:cNvPr>
              <p:cNvGrpSpPr/>
              <p:nvPr/>
            </p:nvGrpSpPr>
            <p:grpSpPr>
              <a:xfrm>
                <a:off x="4672668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8849FD49-6B4C-4672-BE73-D5BAC7C97F9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8" name="Oval 627">
                  <a:extLst>
                    <a:ext uri="{FF2B5EF4-FFF2-40B4-BE49-F238E27FC236}">
                      <a16:creationId xmlns:a16="http://schemas.microsoft.com/office/drawing/2014/main" id="{468A14D5-81DC-476D-924D-2819994B2F0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9" name="Group 628">
                <a:extLst>
                  <a:ext uri="{FF2B5EF4-FFF2-40B4-BE49-F238E27FC236}">
                    <a16:creationId xmlns:a16="http://schemas.microsoft.com/office/drawing/2014/main" id="{49D1CCCB-B61B-4D75-B8DF-186D7EADA05B}"/>
                  </a:ext>
                </a:extLst>
              </p:cNvPr>
              <p:cNvGrpSpPr/>
              <p:nvPr/>
            </p:nvGrpSpPr>
            <p:grpSpPr>
              <a:xfrm>
                <a:off x="4972671" y="4705775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6BD4C1B6-D692-457D-8752-9600B1771D6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7BDF7462-6644-4F79-92D5-8DE6E2E24AB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2" name="Group 631">
                <a:extLst>
                  <a:ext uri="{FF2B5EF4-FFF2-40B4-BE49-F238E27FC236}">
                    <a16:creationId xmlns:a16="http://schemas.microsoft.com/office/drawing/2014/main" id="{554E57F1-4653-40FF-9AFF-59215B22DD55}"/>
                  </a:ext>
                </a:extLst>
              </p:cNvPr>
              <p:cNvGrpSpPr/>
              <p:nvPr/>
            </p:nvGrpSpPr>
            <p:grpSpPr>
              <a:xfrm>
                <a:off x="3772658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63F549AC-3E70-4647-89B9-408963961BA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Oval 633">
                  <a:extLst>
                    <a:ext uri="{FF2B5EF4-FFF2-40B4-BE49-F238E27FC236}">
                      <a16:creationId xmlns:a16="http://schemas.microsoft.com/office/drawing/2014/main" id="{8A576315-42E8-451B-9584-644F556C1548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152E3E9C-DD7F-4A74-BC31-1C78F1F8B25C}"/>
                  </a:ext>
                </a:extLst>
              </p:cNvPr>
              <p:cNvGrpSpPr/>
              <p:nvPr/>
            </p:nvGrpSpPr>
            <p:grpSpPr>
              <a:xfrm>
                <a:off x="4072662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36" name="Rectangle 635">
                  <a:extLst>
                    <a:ext uri="{FF2B5EF4-FFF2-40B4-BE49-F238E27FC236}">
                      <a16:creationId xmlns:a16="http://schemas.microsoft.com/office/drawing/2014/main" id="{0D2E2C4E-CF4C-4ACD-9CE5-442C28579B5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7" name="Oval 636">
                  <a:extLst>
                    <a:ext uri="{FF2B5EF4-FFF2-40B4-BE49-F238E27FC236}">
                      <a16:creationId xmlns:a16="http://schemas.microsoft.com/office/drawing/2014/main" id="{E6C6E4A4-8127-44C7-91E7-C1BB932F723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38" name="Group 637">
                <a:extLst>
                  <a:ext uri="{FF2B5EF4-FFF2-40B4-BE49-F238E27FC236}">
                    <a16:creationId xmlns:a16="http://schemas.microsoft.com/office/drawing/2014/main" id="{BEC107C8-0B1D-4D0E-8C44-817C846D07AE}"/>
                  </a:ext>
                </a:extLst>
              </p:cNvPr>
              <p:cNvGrpSpPr/>
              <p:nvPr/>
            </p:nvGrpSpPr>
            <p:grpSpPr>
              <a:xfrm>
                <a:off x="4372665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3969DB31-1625-4A4E-8BFB-EE71CEC237E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F5EA315A-10F5-442C-BB11-6A8640036C3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1" name="Group 640">
                <a:extLst>
                  <a:ext uri="{FF2B5EF4-FFF2-40B4-BE49-F238E27FC236}">
                    <a16:creationId xmlns:a16="http://schemas.microsoft.com/office/drawing/2014/main" id="{F914E701-FAB1-4204-9175-1CC9AC93FC0F}"/>
                  </a:ext>
                </a:extLst>
              </p:cNvPr>
              <p:cNvGrpSpPr/>
              <p:nvPr/>
            </p:nvGrpSpPr>
            <p:grpSpPr>
              <a:xfrm>
                <a:off x="4672668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42" name="Rectangle 641">
                  <a:extLst>
                    <a:ext uri="{FF2B5EF4-FFF2-40B4-BE49-F238E27FC236}">
                      <a16:creationId xmlns:a16="http://schemas.microsoft.com/office/drawing/2014/main" id="{E85DF8DD-124C-420A-83F0-83DDFC7C4730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Oval 642">
                  <a:extLst>
                    <a:ext uri="{FF2B5EF4-FFF2-40B4-BE49-F238E27FC236}">
                      <a16:creationId xmlns:a16="http://schemas.microsoft.com/office/drawing/2014/main" id="{D39F3BD9-AD23-4CBD-B80B-9F1A910D451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B82C4156-808B-4843-823C-6C97DCD71F68}"/>
                  </a:ext>
                </a:extLst>
              </p:cNvPr>
              <p:cNvGrpSpPr/>
              <p:nvPr/>
            </p:nvGrpSpPr>
            <p:grpSpPr>
              <a:xfrm>
                <a:off x="4972671" y="5005778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45" name="Rectangle 644">
                  <a:extLst>
                    <a:ext uri="{FF2B5EF4-FFF2-40B4-BE49-F238E27FC236}">
                      <a16:creationId xmlns:a16="http://schemas.microsoft.com/office/drawing/2014/main" id="{5A10659F-5D91-4C4B-A2C8-CF34D134A91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Oval 645">
                  <a:extLst>
                    <a:ext uri="{FF2B5EF4-FFF2-40B4-BE49-F238E27FC236}">
                      <a16:creationId xmlns:a16="http://schemas.microsoft.com/office/drawing/2014/main" id="{545097E2-CE4B-4AEC-A836-E60AB8ACAB0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4970FE74-0944-43DD-B6B1-DE503BDBB487}"/>
                  </a:ext>
                </a:extLst>
              </p:cNvPr>
              <p:cNvGrpSpPr/>
              <p:nvPr/>
            </p:nvGrpSpPr>
            <p:grpSpPr>
              <a:xfrm>
                <a:off x="3772035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48" name="Rectangle 647">
                  <a:extLst>
                    <a:ext uri="{FF2B5EF4-FFF2-40B4-BE49-F238E27FC236}">
                      <a16:creationId xmlns:a16="http://schemas.microsoft.com/office/drawing/2014/main" id="{0C7FBBFE-60B7-44DB-8AD7-9873A87BE22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9" name="Oval 648">
                  <a:extLst>
                    <a:ext uri="{FF2B5EF4-FFF2-40B4-BE49-F238E27FC236}">
                      <a16:creationId xmlns:a16="http://schemas.microsoft.com/office/drawing/2014/main" id="{EFB46FAB-F688-4989-8FD8-8B31B2752E6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0" name="Group 649">
                <a:extLst>
                  <a:ext uri="{FF2B5EF4-FFF2-40B4-BE49-F238E27FC236}">
                    <a16:creationId xmlns:a16="http://schemas.microsoft.com/office/drawing/2014/main" id="{BCE60BB7-0080-4639-A141-70CC3D526D8F}"/>
                  </a:ext>
                </a:extLst>
              </p:cNvPr>
              <p:cNvGrpSpPr/>
              <p:nvPr/>
            </p:nvGrpSpPr>
            <p:grpSpPr>
              <a:xfrm>
                <a:off x="4072038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51" name="Rectangle 650">
                  <a:extLst>
                    <a:ext uri="{FF2B5EF4-FFF2-40B4-BE49-F238E27FC236}">
                      <a16:creationId xmlns:a16="http://schemas.microsoft.com/office/drawing/2014/main" id="{F751AB9D-45E0-4EB4-BEFD-2E0FBF6C176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2" name="Oval 651">
                  <a:extLst>
                    <a:ext uri="{FF2B5EF4-FFF2-40B4-BE49-F238E27FC236}">
                      <a16:creationId xmlns:a16="http://schemas.microsoft.com/office/drawing/2014/main" id="{167B9129-C833-4E18-A240-0C5530E6A28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F0D0D200-2BFD-42E6-9284-BDEB1F76BB62}"/>
                  </a:ext>
                </a:extLst>
              </p:cNvPr>
              <p:cNvGrpSpPr/>
              <p:nvPr/>
            </p:nvGrpSpPr>
            <p:grpSpPr>
              <a:xfrm>
                <a:off x="4372041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54" name="Rectangle 653">
                  <a:extLst>
                    <a:ext uri="{FF2B5EF4-FFF2-40B4-BE49-F238E27FC236}">
                      <a16:creationId xmlns:a16="http://schemas.microsoft.com/office/drawing/2014/main" id="{B4851FF7-B4BC-4EC4-84C6-765EA4734F2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5" name="Oval 654">
                  <a:extLst>
                    <a:ext uri="{FF2B5EF4-FFF2-40B4-BE49-F238E27FC236}">
                      <a16:creationId xmlns:a16="http://schemas.microsoft.com/office/drawing/2014/main" id="{0355967C-AF71-42B3-A514-8C62E0C2408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6" name="Group 655">
                <a:extLst>
                  <a:ext uri="{FF2B5EF4-FFF2-40B4-BE49-F238E27FC236}">
                    <a16:creationId xmlns:a16="http://schemas.microsoft.com/office/drawing/2014/main" id="{221B963F-2C84-4E1D-948F-BDBFB29648EF}"/>
                  </a:ext>
                </a:extLst>
              </p:cNvPr>
              <p:cNvGrpSpPr/>
              <p:nvPr/>
            </p:nvGrpSpPr>
            <p:grpSpPr>
              <a:xfrm>
                <a:off x="4672044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57" name="Rectangle 656">
                  <a:extLst>
                    <a:ext uri="{FF2B5EF4-FFF2-40B4-BE49-F238E27FC236}">
                      <a16:creationId xmlns:a16="http://schemas.microsoft.com/office/drawing/2014/main" id="{30933238-7D5C-4043-8E57-182E6366193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8" name="Oval 657">
                  <a:extLst>
                    <a:ext uri="{FF2B5EF4-FFF2-40B4-BE49-F238E27FC236}">
                      <a16:creationId xmlns:a16="http://schemas.microsoft.com/office/drawing/2014/main" id="{E140DEDD-306F-4FD1-A25E-DED5AE65982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9" name="Group 658">
                <a:extLst>
                  <a:ext uri="{FF2B5EF4-FFF2-40B4-BE49-F238E27FC236}">
                    <a16:creationId xmlns:a16="http://schemas.microsoft.com/office/drawing/2014/main" id="{059FE283-BE37-4276-8000-68A348136990}"/>
                  </a:ext>
                </a:extLst>
              </p:cNvPr>
              <p:cNvGrpSpPr/>
              <p:nvPr/>
            </p:nvGrpSpPr>
            <p:grpSpPr>
              <a:xfrm>
                <a:off x="4972048" y="530578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60" name="Rectangle 659">
                  <a:extLst>
                    <a:ext uri="{FF2B5EF4-FFF2-40B4-BE49-F238E27FC236}">
                      <a16:creationId xmlns:a16="http://schemas.microsoft.com/office/drawing/2014/main" id="{B764D305-FF48-419B-87E3-FD7DA8352EE8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1" name="Oval 660">
                  <a:extLst>
                    <a:ext uri="{FF2B5EF4-FFF2-40B4-BE49-F238E27FC236}">
                      <a16:creationId xmlns:a16="http://schemas.microsoft.com/office/drawing/2014/main" id="{0CAFB13A-C4F5-404F-A1C8-382B18975F7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62" name="Group 661">
                <a:extLst>
                  <a:ext uri="{FF2B5EF4-FFF2-40B4-BE49-F238E27FC236}">
                    <a16:creationId xmlns:a16="http://schemas.microsoft.com/office/drawing/2014/main" id="{81751D0A-88E3-4C9C-AE42-BA39580094FC}"/>
                  </a:ext>
                </a:extLst>
              </p:cNvPr>
              <p:cNvGrpSpPr/>
              <p:nvPr/>
            </p:nvGrpSpPr>
            <p:grpSpPr>
              <a:xfrm>
                <a:off x="3772035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63" name="Rectangle 662">
                  <a:extLst>
                    <a:ext uri="{FF2B5EF4-FFF2-40B4-BE49-F238E27FC236}">
                      <a16:creationId xmlns:a16="http://schemas.microsoft.com/office/drawing/2014/main" id="{E0E1AEC8-5BFD-467E-A57B-77787155021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4" name="Oval 663">
                  <a:extLst>
                    <a:ext uri="{FF2B5EF4-FFF2-40B4-BE49-F238E27FC236}">
                      <a16:creationId xmlns:a16="http://schemas.microsoft.com/office/drawing/2014/main" id="{D22AE468-AAE2-43D2-96E9-E254F2CCE48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65" name="Group 664">
                <a:extLst>
                  <a:ext uri="{FF2B5EF4-FFF2-40B4-BE49-F238E27FC236}">
                    <a16:creationId xmlns:a16="http://schemas.microsoft.com/office/drawing/2014/main" id="{919D05E4-6556-4F19-8B97-B7021D1B04B6}"/>
                  </a:ext>
                </a:extLst>
              </p:cNvPr>
              <p:cNvGrpSpPr/>
              <p:nvPr/>
            </p:nvGrpSpPr>
            <p:grpSpPr>
              <a:xfrm>
                <a:off x="4072038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66" name="Rectangle 665">
                  <a:extLst>
                    <a:ext uri="{FF2B5EF4-FFF2-40B4-BE49-F238E27FC236}">
                      <a16:creationId xmlns:a16="http://schemas.microsoft.com/office/drawing/2014/main" id="{C73E34FF-DC3F-4784-AAF5-E053A686106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7" name="Oval 666">
                  <a:extLst>
                    <a:ext uri="{FF2B5EF4-FFF2-40B4-BE49-F238E27FC236}">
                      <a16:creationId xmlns:a16="http://schemas.microsoft.com/office/drawing/2014/main" id="{3302DA75-E197-4E6B-B1B5-102ABF8C00A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68" name="Group 667">
                <a:extLst>
                  <a:ext uri="{FF2B5EF4-FFF2-40B4-BE49-F238E27FC236}">
                    <a16:creationId xmlns:a16="http://schemas.microsoft.com/office/drawing/2014/main" id="{E3BD82CC-0601-4847-8B06-FC21F7BD8C33}"/>
                  </a:ext>
                </a:extLst>
              </p:cNvPr>
              <p:cNvGrpSpPr/>
              <p:nvPr/>
            </p:nvGrpSpPr>
            <p:grpSpPr>
              <a:xfrm>
                <a:off x="4372041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69" name="Rectangle 668">
                  <a:extLst>
                    <a:ext uri="{FF2B5EF4-FFF2-40B4-BE49-F238E27FC236}">
                      <a16:creationId xmlns:a16="http://schemas.microsoft.com/office/drawing/2014/main" id="{9B7CE9C6-B742-4836-ACF0-0F4D55ABF22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0" name="Oval 669">
                  <a:extLst>
                    <a:ext uri="{FF2B5EF4-FFF2-40B4-BE49-F238E27FC236}">
                      <a16:creationId xmlns:a16="http://schemas.microsoft.com/office/drawing/2014/main" id="{82B10D0F-1583-483E-9EEE-91A574BBD80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71" name="Group 670">
                <a:extLst>
                  <a:ext uri="{FF2B5EF4-FFF2-40B4-BE49-F238E27FC236}">
                    <a16:creationId xmlns:a16="http://schemas.microsoft.com/office/drawing/2014/main" id="{18BC371E-7B52-4DA7-9769-95462E8F29E7}"/>
                  </a:ext>
                </a:extLst>
              </p:cNvPr>
              <p:cNvGrpSpPr/>
              <p:nvPr/>
            </p:nvGrpSpPr>
            <p:grpSpPr>
              <a:xfrm>
                <a:off x="4672044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31C97FB8-B32F-46FC-B447-C404B08DA99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Oval 672">
                  <a:extLst>
                    <a:ext uri="{FF2B5EF4-FFF2-40B4-BE49-F238E27FC236}">
                      <a16:creationId xmlns:a16="http://schemas.microsoft.com/office/drawing/2014/main" id="{11F8A861-F176-4D44-95F6-3E9ACE6D997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9274CB0E-8564-44FB-871F-9C5E6D596E11}"/>
                  </a:ext>
                </a:extLst>
              </p:cNvPr>
              <p:cNvGrpSpPr/>
              <p:nvPr/>
            </p:nvGrpSpPr>
            <p:grpSpPr>
              <a:xfrm>
                <a:off x="4972048" y="5605784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75" name="Rectangle 674">
                  <a:extLst>
                    <a:ext uri="{FF2B5EF4-FFF2-40B4-BE49-F238E27FC236}">
                      <a16:creationId xmlns:a16="http://schemas.microsoft.com/office/drawing/2014/main" id="{BB330A85-5CC4-4168-97A8-156FC4256CA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6" name="Oval 675">
                  <a:extLst>
                    <a:ext uri="{FF2B5EF4-FFF2-40B4-BE49-F238E27FC236}">
                      <a16:creationId xmlns:a16="http://schemas.microsoft.com/office/drawing/2014/main" id="{7D0D7BC9-E21B-4894-A5E0-B3DCD986430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80" name="Group 679">
                <a:extLst>
                  <a:ext uri="{FF2B5EF4-FFF2-40B4-BE49-F238E27FC236}">
                    <a16:creationId xmlns:a16="http://schemas.microsoft.com/office/drawing/2014/main" id="{DEE645ED-8B3B-4C14-80E2-B95B1D49C806}"/>
                  </a:ext>
                </a:extLst>
              </p:cNvPr>
              <p:cNvGrpSpPr/>
              <p:nvPr/>
            </p:nvGrpSpPr>
            <p:grpSpPr>
              <a:xfrm>
                <a:off x="1374503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81" name="Rectangle 680">
                  <a:extLst>
                    <a:ext uri="{FF2B5EF4-FFF2-40B4-BE49-F238E27FC236}">
                      <a16:creationId xmlns:a16="http://schemas.microsoft.com/office/drawing/2014/main" id="{994B03CF-DA2D-421A-A55A-CDDB7CF06109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2" name="Oval 681">
                  <a:extLst>
                    <a:ext uri="{FF2B5EF4-FFF2-40B4-BE49-F238E27FC236}">
                      <a16:creationId xmlns:a16="http://schemas.microsoft.com/office/drawing/2014/main" id="{38E45700-9560-494B-BD08-77CC777626D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83" name="Group 682">
                <a:extLst>
                  <a:ext uri="{FF2B5EF4-FFF2-40B4-BE49-F238E27FC236}">
                    <a16:creationId xmlns:a16="http://schemas.microsoft.com/office/drawing/2014/main" id="{74F147B3-EE52-4716-BC3E-2E40D5A40CD2}"/>
                  </a:ext>
                </a:extLst>
              </p:cNvPr>
              <p:cNvGrpSpPr/>
              <p:nvPr/>
            </p:nvGrpSpPr>
            <p:grpSpPr>
              <a:xfrm>
                <a:off x="1674507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84" name="Rectangle 683">
                  <a:extLst>
                    <a:ext uri="{FF2B5EF4-FFF2-40B4-BE49-F238E27FC236}">
                      <a16:creationId xmlns:a16="http://schemas.microsoft.com/office/drawing/2014/main" id="{820C651D-C28C-49BA-9FCC-0C82C2340C3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Oval 684">
                  <a:extLst>
                    <a:ext uri="{FF2B5EF4-FFF2-40B4-BE49-F238E27FC236}">
                      <a16:creationId xmlns:a16="http://schemas.microsoft.com/office/drawing/2014/main" id="{1EE392F5-945D-40E7-9046-82E10EFEBB7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5314CF79-426E-40CB-A148-4E0EC890B306}"/>
                  </a:ext>
                </a:extLst>
              </p:cNvPr>
              <p:cNvGrpSpPr/>
              <p:nvPr/>
            </p:nvGrpSpPr>
            <p:grpSpPr>
              <a:xfrm>
                <a:off x="1974510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87" name="Rectangle 686">
                  <a:extLst>
                    <a:ext uri="{FF2B5EF4-FFF2-40B4-BE49-F238E27FC236}">
                      <a16:creationId xmlns:a16="http://schemas.microsoft.com/office/drawing/2014/main" id="{D909D743-A367-4785-8134-DE4DDA35C92C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8" name="Oval 687">
                  <a:extLst>
                    <a:ext uri="{FF2B5EF4-FFF2-40B4-BE49-F238E27FC236}">
                      <a16:creationId xmlns:a16="http://schemas.microsoft.com/office/drawing/2014/main" id="{764DB8A2-C9C4-4FF2-B095-2EF3D05BBBA8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89" name="Group 688">
                <a:extLst>
                  <a:ext uri="{FF2B5EF4-FFF2-40B4-BE49-F238E27FC236}">
                    <a16:creationId xmlns:a16="http://schemas.microsoft.com/office/drawing/2014/main" id="{75B6A301-33F3-46B0-9F8F-46FB49853EF4}"/>
                  </a:ext>
                </a:extLst>
              </p:cNvPr>
              <p:cNvGrpSpPr/>
              <p:nvPr/>
            </p:nvGrpSpPr>
            <p:grpSpPr>
              <a:xfrm>
                <a:off x="2274513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25EB9078-CBB3-4484-837E-FC1550D7582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1" name="Oval 690">
                  <a:extLst>
                    <a:ext uri="{FF2B5EF4-FFF2-40B4-BE49-F238E27FC236}">
                      <a16:creationId xmlns:a16="http://schemas.microsoft.com/office/drawing/2014/main" id="{0B043C1B-C7DE-4E21-9B81-F40FE8E93A4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92" name="Group 691">
                <a:extLst>
                  <a:ext uri="{FF2B5EF4-FFF2-40B4-BE49-F238E27FC236}">
                    <a16:creationId xmlns:a16="http://schemas.microsoft.com/office/drawing/2014/main" id="{C6ACFA46-DC06-46B7-8B92-F9AF6A345B5E}"/>
                  </a:ext>
                </a:extLst>
              </p:cNvPr>
              <p:cNvGrpSpPr/>
              <p:nvPr/>
            </p:nvGrpSpPr>
            <p:grpSpPr>
              <a:xfrm>
                <a:off x="2574516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93" name="Rectangle 692">
                  <a:extLst>
                    <a:ext uri="{FF2B5EF4-FFF2-40B4-BE49-F238E27FC236}">
                      <a16:creationId xmlns:a16="http://schemas.microsoft.com/office/drawing/2014/main" id="{2092449A-85AB-4A0C-8689-909F4A0866E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4" name="Oval 693">
                  <a:extLst>
                    <a:ext uri="{FF2B5EF4-FFF2-40B4-BE49-F238E27FC236}">
                      <a16:creationId xmlns:a16="http://schemas.microsoft.com/office/drawing/2014/main" id="{5D98C7BD-9AAF-480A-8021-98A9FF91915B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95" name="Group 694">
                <a:extLst>
                  <a:ext uri="{FF2B5EF4-FFF2-40B4-BE49-F238E27FC236}">
                    <a16:creationId xmlns:a16="http://schemas.microsoft.com/office/drawing/2014/main" id="{1F324F6A-8C8F-40B2-96FB-1E731A35171F}"/>
                  </a:ext>
                </a:extLst>
              </p:cNvPr>
              <p:cNvGrpSpPr/>
              <p:nvPr/>
            </p:nvGrpSpPr>
            <p:grpSpPr>
              <a:xfrm>
                <a:off x="2874519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96" name="Rectangle 695">
                  <a:extLst>
                    <a:ext uri="{FF2B5EF4-FFF2-40B4-BE49-F238E27FC236}">
                      <a16:creationId xmlns:a16="http://schemas.microsoft.com/office/drawing/2014/main" id="{25F27EBB-4CBA-4337-846A-676D05973A8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Oval 696">
                  <a:extLst>
                    <a:ext uri="{FF2B5EF4-FFF2-40B4-BE49-F238E27FC236}">
                      <a16:creationId xmlns:a16="http://schemas.microsoft.com/office/drawing/2014/main" id="{6D006D2C-3B69-47F6-8B45-BB1B52492E3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98" name="Group 697">
                <a:extLst>
                  <a:ext uri="{FF2B5EF4-FFF2-40B4-BE49-F238E27FC236}">
                    <a16:creationId xmlns:a16="http://schemas.microsoft.com/office/drawing/2014/main" id="{2662D64B-8EA0-4016-BEA2-68E738842249}"/>
                  </a:ext>
                </a:extLst>
              </p:cNvPr>
              <p:cNvGrpSpPr/>
              <p:nvPr/>
            </p:nvGrpSpPr>
            <p:grpSpPr>
              <a:xfrm>
                <a:off x="3174522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699" name="Rectangle 698">
                  <a:extLst>
                    <a:ext uri="{FF2B5EF4-FFF2-40B4-BE49-F238E27FC236}">
                      <a16:creationId xmlns:a16="http://schemas.microsoft.com/office/drawing/2014/main" id="{DB475C75-6741-46BB-B7C9-6474D6559C1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0" name="Oval 699">
                  <a:extLst>
                    <a:ext uri="{FF2B5EF4-FFF2-40B4-BE49-F238E27FC236}">
                      <a16:creationId xmlns:a16="http://schemas.microsoft.com/office/drawing/2014/main" id="{BCD119B3-3DE9-45AE-A6A0-0FEF6E8D995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04BF798B-1507-437D-AAFC-89F6799B5E61}"/>
                  </a:ext>
                </a:extLst>
              </p:cNvPr>
              <p:cNvGrpSpPr/>
              <p:nvPr/>
            </p:nvGrpSpPr>
            <p:grpSpPr>
              <a:xfrm>
                <a:off x="3474525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02" name="Rectangle 701">
                  <a:extLst>
                    <a:ext uri="{FF2B5EF4-FFF2-40B4-BE49-F238E27FC236}">
                      <a16:creationId xmlns:a16="http://schemas.microsoft.com/office/drawing/2014/main" id="{007BE2E6-29D8-40F1-93C1-5A54707B629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3" name="Oval 702">
                  <a:extLst>
                    <a:ext uri="{FF2B5EF4-FFF2-40B4-BE49-F238E27FC236}">
                      <a16:creationId xmlns:a16="http://schemas.microsoft.com/office/drawing/2014/main" id="{1520873C-0742-486C-BF40-05764367460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7E624117-7C3D-4695-9321-803D81236FAE}"/>
                  </a:ext>
                </a:extLst>
              </p:cNvPr>
              <p:cNvGrpSpPr/>
              <p:nvPr/>
            </p:nvGrpSpPr>
            <p:grpSpPr>
              <a:xfrm>
                <a:off x="1374503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08" name="Rectangle 707">
                  <a:extLst>
                    <a:ext uri="{FF2B5EF4-FFF2-40B4-BE49-F238E27FC236}">
                      <a16:creationId xmlns:a16="http://schemas.microsoft.com/office/drawing/2014/main" id="{1C606792-B50E-41B4-8A1E-DE969398EA4D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9" name="Oval 708">
                  <a:extLst>
                    <a:ext uri="{FF2B5EF4-FFF2-40B4-BE49-F238E27FC236}">
                      <a16:creationId xmlns:a16="http://schemas.microsoft.com/office/drawing/2014/main" id="{0047A441-D945-4C62-A3AC-45CBB1A507D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10" name="Group 709">
                <a:extLst>
                  <a:ext uri="{FF2B5EF4-FFF2-40B4-BE49-F238E27FC236}">
                    <a16:creationId xmlns:a16="http://schemas.microsoft.com/office/drawing/2014/main" id="{2B920214-D21F-4C49-B452-28BD52A4F3F7}"/>
                  </a:ext>
                </a:extLst>
              </p:cNvPr>
              <p:cNvGrpSpPr/>
              <p:nvPr/>
            </p:nvGrpSpPr>
            <p:grpSpPr>
              <a:xfrm>
                <a:off x="1674507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11" name="Rectangle 710">
                  <a:extLst>
                    <a:ext uri="{FF2B5EF4-FFF2-40B4-BE49-F238E27FC236}">
                      <a16:creationId xmlns:a16="http://schemas.microsoft.com/office/drawing/2014/main" id="{FBB40D31-EDAD-46BF-A171-1DACC423BC7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2" name="Oval 711">
                  <a:extLst>
                    <a:ext uri="{FF2B5EF4-FFF2-40B4-BE49-F238E27FC236}">
                      <a16:creationId xmlns:a16="http://schemas.microsoft.com/office/drawing/2014/main" id="{9DB36128-7A5D-4E5F-9A6D-FE0384DA9320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ED9C4001-B27C-4917-910F-E6680DBFE956}"/>
                  </a:ext>
                </a:extLst>
              </p:cNvPr>
              <p:cNvGrpSpPr/>
              <p:nvPr/>
            </p:nvGrpSpPr>
            <p:grpSpPr>
              <a:xfrm>
                <a:off x="1974510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14" name="Rectangle 713">
                  <a:extLst>
                    <a:ext uri="{FF2B5EF4-FFF2-40B4-BE49-F238E27FC236}">
                      <a16:creationId xmlns:a16="http://schemas.microsoft.com/office/drawing/2014/main" id="{011F02B2-540E-4320-A933-BB814C286A6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5" name="Oval 714">
                  <a:extLst>
                    <a:ext uri="{FF2B5EF4-FFF2-40B4-BE49-F238E27FC236}">
                      <a16:creationId xmlns:a16="http://schemas.microsoft.com/office/drawing/2014/main" id="{B7CC5D2E-9E92-4F5F-8F40-6DB452869B86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16" name="Group 715">
                <a:extLst>
                  <a:ext uri="{FF2B5EF4-FFF2-40B4-BE49-F238E27FC236}">
                    <a16:creationId xmlns:a16="http://schemas.microsoft.com/office/drawing/2014/main" id="{96C36200-AFBD-4E87-8023-9C065145552C}"/>
                  </a:ext>
                </a:extLst>
              </p:cNvPr>
              <p:cNvGrpSpPr/>
              <p:nvPr/>
            </p:nvGrpSpPr>
            <p:grpSpPr>
              <a:xfrm>
                <a:off x="2274513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17" name="Rectangle 716">
                  <a:extLst>
                    <a:ext uri="{FF2B5EF4-FFF2-40B4-BE49-F238E27FC236}">
                      <a16:creationId xmlns:a16="http://schemas.microsoft.com/office/drawing/2014/main" id="{CB7FA3B4-0AFB-4FCC-AEF9-73F6271050B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Oval 717">
                  <a:extLst>
                    <a:ext uri="{FF2B5EF4-FFF2-40B4-BE49-F238E27FC236}">
                      <a16:creationId xmlns:a16="http://schemas.microsoft.com/office/drawing/2014/main" id="{CF4BFBD8-5386-4E12-B98A-0A906665B35E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19" name="Group 718">
                <a:extLst>
                  <a:ext uri="{FF2B5EF4-FFF2-40B4-BE49-F238E27FC236}">
                    <a16:creationId xmlns:a16="http://schemas.microsoft.com/office/drawing/2014/main" id="{4C3310A0-73BC-4669-8283-18FB97F34248}"/>
                  </a:ext>
                </a:extLst>
              </p:cNvPr>
              <p:cNvGrpSpPr/>
              <p:nvPr/>
            </p:nvGrpSpPr>
            <p:grpSpPr>
              <a:xfrm>
                <a:off x="2574516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20" name="Rectangle 719">
                  <a:extLst>
                    <a:ext uri="{FF2B5EF4-FFF2-40B4-BE49-F238E27FC236}">
                      <a16:creationId xmlns:a16="http://schemas.microsoft.com/office/drawing/2014/main" id="{F2C9CBD2-C6C4-48F7-AA23-F9A2A6C0E46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1" name="Oval 720">
                  <a:extLst>
                    <a:ext uri="{FF2B5EF4-FFF2-40B4-BE49-F238E27FC236}">
                      <a16:creationId xmlns:a16="http://schemas.microsoft.com/office/drawing/2014/main" id="{8B7ABF9D-9FAF-4432-9CA9-C7DBB2D9FC7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22" name="Group 721">
                <a:extLst>
                  <a:ext uri="{FF2B5EF4-FFF2-40B4-BE49-F238E27FC236}">
                    <a16:creationId xmlns:a16="http://schemas.microsoft.com/office/drawing/2014/main" id="{1CA1C1F3-4DD5-4296-9526-69882AD9C4A5}"/>
                  </a:ext>
                </a:extLst>
              </p:cNvPr>
              <p:cNvGrpSpPr/>
              <p:nvPr/>
            </p:nvGrpSpPr>
            <p:grpSpPr>
              <a:xfrm>
                <a:off x="2874519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23" name="Rectangle 722">
                  <a:extLst>
                    <a:ext uri="{FF2B5EF4-FFF2-40B4-BE49-F238E27FC236}">
                      <a16:creationId xmlns:a16="http://schemas.microsoft.com/office/drawing/2014/main" id="{ECA10097-86A6-4E57-A9A6-C5B2F464F24B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4" name="Oval 723">
                  <a:extLst>
                    <a:ext uri="{FF2B5EF4-FFF2-40B4-BE49-F238E27FC236}">
                      <a16:creationId xmlns:a16="http://schemas.microsoft.com/office/drawing/2014/main" id="{22DFE139-E467-45BA-8B34-E4876E616BE7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25" name="Group 724">
                <a:extLst>
                  <a:ext uri="{FF2B5EF4-FFF2-40B4-BE49-F238E27FC236}">
                    <a16:creationId xmlns:a16="http://schemas.microsoft.com/office/drawing/2014/main" id="{68EFF19B-F41A-48F7-85C3-D80CDAE6388D}"/>
                  </a:ext>
                </a:extLst>
              </p:cNvPr>
              <p:cNvGrpSpPr/>
              <p:nvPr/>
            </p:nvGrpSpPr>
            <p:grpSpPr>
              <a:xfrm>
                <a:off x="3174522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26" name="Rectangle 725">
                  <a:extLst>
                    <a:ext uri="{FF2B5EF4-FFF2-40B4-BE49-F238E27FC236}">
                      <a16:creationId xmlns:a16="http://schemas.microsoft.com/office/drawing/2014/main" id="{ACCEC84E-9242-4731-A1A1-7C4917426FA2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Oval 726">
                  <a:extLst>
                    <a:ext uri="{FF2B5EF4-FFF2-40B4-BE49-F238E27FC236}">
                      <a16:creationId xmlns:a16="http://schemas.microsoft.com/office/drawing/2014/main" id="{FA5FC28C-373B-44E6-89C2-A73D661D172F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28" name="Group 727">
                <a:extLst>
                  <a:ext uri="{FF2B5EF4-FFF2-40B4-BE49-F238E27FC236}">
                    <a16:creationId xmlns:a16="http://schemas.microsoft.com/office/drawing/2014/main" id="{49D77D4F-3AAE-4C7B-AEE9-3663421EECC0}"/>
                  </a:ext>
                </a:extLst>
              </p:cNvPr>
              <p:cNvGrpSpPr/>
              <p:nvPr/>
            </p:nvGrpSpPr>
            <p:grpSpPr>
              <a:xfrm>
                <a:off x="3474525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29" name="Rectangle 728">
                  <a:extLst>
                    <a:ext uri="{FF2B5EF4-FFF2-40B4-BE49-F238E27FC236}">
                      <a16:creationId xmlns:a16="http://schemas.microsoft.com/office/drawing/2014/main" id="{580603E2-1BE4-438D-AF87-789121F06CF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0" name="Oval 729">
                  <a:extLst>
                    <a:ext uri="{FF2B5EF4-FFF2-40B4-BE49-F238E27FC236}">
                      <a16:creationId xmlns:a16="http://schemas.microsoft.com/office/drawing/2014/main" id="{EDC67337-1D88-4E23-81AE-725526EC748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7E0D3705-6731-4E09-9C69-1CE1D214E508}"/>
                  </a:ext>
                </a:extLst>
              </p:cNvPr>
              <p:cNvGrpSpPr/>
              <p:nvPr/>
            </p:nvGrpSpPr>
            <p:grpSpPr>
              <a:xfrm>
                <a:off x="3772658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97FD86CD-3F39-43DF-8A33-BDAAEECA6F67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Oval 786">
                  <a:extLst>
                    <a:ext uri="{FF2B5EF4-FFF2-40B4-BE49-F238E27FC236}">
                      <a16:creationId xmlns:a16="http://schemas.microsoft.com/office/drawing/2014/main" id="{BFE1F8B2-69E5-47D9-A381-5A5FD32E156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169C56BA-1901-44CF-81A7-7EFC6A1B160D}"/>
                  </a:ext>
                </a:extLst>
              </p:cNvPr>
              <p:cNvGrpSpPr/>
              <p:nvPr/>
            </p:nvGrpSpPr>
            <p:grpSpPr>
              <a:xfrm>
                <a:off x="4072662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00383E4D-E7A8-416E-9C37-63372BD1F09A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0" name="Oval 789">
                  <a:extLst>
                    <a:ext uri="{FF2B5EF4-FFF2-40B4-BE49-F238E27FC236}">
                      <a16:creationId xmlns:a16="http://schemas.microsoft.com/office/drawing/2014/main" id="{467B389D-D6DC-4C99-B89B-B721068D44B3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91" name="Group 790">
                <a:extLst>
                  <a:ext uri="{FF2B5EF4-FFF2-40B4-BE49-F238E27FC236}">
                    <a16:creationId xmlns:a16="http://schemas.microsoft.com/office/drawing/2014/main" id="{6D6910A4-D399-43C4-9ED1-A23A65656E8B}"/>
                  </a:ext>
                </a:extLst>
              </p:cNvPr>
              <p:cNvGrpSpPr/>
              <p:nvPr/>
            </p:nvGrpSpPr>
            <p:grpSpPr>
              <a:xfrm>
                <a:off x="4372665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92" name="Rectangle 791">
                  <a:extLst>
                    <a:ext uri="{FF2B5EF4-FFF2-40B4-BE49-F238E27FC236}">
                      <a16:creationId xmlns:a16="http://schemas.microsoft.com/office/drawing/2014/main" id="{688F67A8-F34E-44DF-A41D-19412BB4B4E6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3" name="Oval 792">
                  <a:extLst>
                    <a:ext uri="{FF2B5EF4-FFF2-40B4-BE49-F238E27FC236}">
                      <a16:creationId xmlns:a16="http://schemas.microsoft.com/office/drawing/2014/main" id="{D052A913-986A-467F-BDBD-92A4C7F10BEA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98D121BA-6469-4183-A0B1-358E7CA2F56D}"/>
                  </a:ext>
                </a:extLst>
              </p:cNvPr>
              <p:cNvGrpSpPr/>
              <p:nvPr/>
            </p:nvGrpSpPr>
            <p:grpSpPr>
              <a:xfrm>
                <a:off x="4672668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F65ECB6D-A85F-446B-9254-0C59A7C3641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6" name="Oval 795">
                  <a:extLst>
                    <a:ext uri="{FF2B5EF4-FFF2-40B4-BE49-F238E27FC236}">
                      <a16:creationId xmlns:a16="http://schemas.microsoft.com/office/drawing/2014/main" id="{F3295F61-70E7-4E3A-B38E-801161CA4C21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568C0C96-F3A2-46D3-A015-93BDA2AD7FFD}"/>
                  </a:ext>
                </a:extLst>
              </p:cNvPr>
              <p:cNvGrpSpPr/>
              <p:nvPr/>
            </p:nvGrpSpPr>
            <p:grpSpPr>
              <a:xfrm>
                <a:off x="4972671" y="5905787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D09B5F1B-9C3B-4B58-B834-85A54772621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Oval 798">
                  <a:extLst>
                    <a:ext uri="{FF2B5EF4-FFF2-40B4-BE49-F238E27FC236}">
                      <a16:creationId xmlns:a16="http://schemas.microsoft.com/office/drawing/2014/main" id="{304F7ABC-241D-48B8-8F8A-1AE1AD71CC19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0EC4B87A-42F7-4E6D-B4E0-C0569EE42ECF}"/>
                  </a:ext>
                </a:extLst>
              </p:cNvPr>
              <p:cNvGrpSpPr/>
              <p:nvPr/>
            </p:nvGrpSpPr>
            <p:grpSpPr>
              <a:xfrm>
                <a:off x="3772658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01" name="Rectangle 800">
                  <a:extLst>
                    <a:ext uri="{FF2B5EF4-FFF2-40B4-BE49-F238E27FC236}">
                      <a16:creationId xmlns:a16="http://schemas.microsoft.com/office/drawing/2014/main" id="{8980BB70-08A4-40DA-A36B-AE99E07E4183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Oval 801">
                  <a:extLst>
                    <a:ext uri="{FF2B5EF4-FFF2-40B4-BE49-F238E27FC236}">
                      <a16:creationId xmlns:a16="http://schemas.microsoft.com/office/drawing/2014/main" id="{E44CA633-3891-44FD-BB6B-5D53F9DD167C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3" name="Group 802">
                <a:extLst>
                  <a:ext uri="{FF2B5EF4-FFF2-40B4-BE49-F238E27FC236}">
                    <a16:creationId xmlns:a16="http://schemas.microsoft.com/office/drawing/2014/main" id="{BD3E6979-E7E9-417A-AFA1-2C597430D5D3}"/>
                  </a:ext>
                </a:extLst>
              </p:cNvPr>
              <p:cNvGrpSpPr/>
              <p:nvPr/>
            </p:nvGrpSpPr>
            <p:grpSpPr>
              <a:xfrm>
                <a:off x="4072662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04" name="Rectangle 803">
                  <a:extLst>
                    <a:ext uri="{FF2B5EF4-FFF2-40B4-BE49-F238E27FC236}">
                      <a16:creationId xmlns:a16="http://schemas.microsoft.com/office/drawing/2014/main" id="{2B472B7C-ADDF-4F1B-A585-A78B0E32BF71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5" name="Oval 804">
                  <a:extLst>
                    <a:ext uri="{FF2B5EF4-FFF2-40B4-BE49-F238E27FC236}">
                      <a16:creationId xmlns:a16="http://schemas.microsoft.com/office/drawing/2014/main" id="{0D1984C6-66F0-4ECA-AF7D-BC8622C56E3D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6" name="Group 805">
                <a:extLst>
                  <a:ext uri="{FF2B5EF4-FFF2-40B4-BE49-F238E27FC236}">
                    <a16:creationId xmlns:a16="http://schemas.microsoft.com/office/drawing/2014/main" id="{EA2F5DF6-7A20-41FC-8B1C-8087DEE2ABD8}"/>
                  </a:ext>
                </a:extLst>
              </p:cNvPr>
              <p:cNvGrpSpPr/>
              <p:nvPr/>
            </p:nvGrpSpPr>
            <p:grpSpPr>
              <a:xfrm>
                <a:off x="4372665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07" name="Rectangle 806">
                  <a:extLst>
                    <a:ext uri="{FF2B5EF4-FFF2-40B4-BE49-F238E27FC236}">
                      <a16:creationId xmlns:a16="http://schemas.microsoft.com/office/drawing/2014/main" id="{36DE7D1F-82A1-42A6-A528-BC863398EF44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8" name="Oval 807">
                  <a:extLst>
                    <a:ext uri="{FF2B5EF4-FFF2-40B4-BE49-F238E27FC236}">
                      <a16:creationId xmlns:a16="http://schemas.microsoft.com/office/drawing/2014/main" id="{5DB152DC-5539-4736-A91F-845D3352D7E4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09" name="Group 808">
                <a:extLst>
                  <a:ext uri="{FF2B5EF4-FFF2-40B4-BE49-F238E27FC236}">
                    <a16:creationId xmlns:a16="http://schemas.microsoft.com/office/drawing/2014/main" id="{20C7421E-2E38-4B3F-88CA-337A601FB882}"/>
                  </a:ext>
                </a:extLst>
              </p:cNvPr>
              <p:cNvGrpSpPr/>
              <p:nvPr/>
            </p:nvGrpSpPr>
            <p:grpSpPr>
              <a:xfrm>
                <a:off x="4672668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10" name="Rectangle 809">
                  <a:extLst>
                    <a:ext uri="{FF2B5EF4-FFF2-40B4-BE49-F238E27FC236}">
                      <a16:creationId xmlns:a16="http://schemas.microsoft.com/office/drawing/2014/main" id="{19E8462C-FF13-47F3-B9A2-9EF4775D892F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Oval 810">
                  <a:extLst>
                    <a:ext uri="{FF2B5EF4-FFF2-40B4-BE49-F238E27FC236}">
                      <a16:creationId xmlns:a16="http://schemas.microsoft.com/office/drawing/2014/main" id="{28CEF128-4EFF-4D9E-B6CE-780390800142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812" name="Group 811">
                <a:extLst>
                  <a:ext uri="{FF2B5EF4-FFF2-40B4-BE49-F238E27FC236}">
                    <a16:creationId xmlns:a16="http://schemas.microsoft.com/office/drawing/2014/main" id="{B44AF1B7-177B-43F1-9622-A203D006574D}"/>
                  </a:ext>
                </a:extLst>
              </p:cNvPr>
              <p:cNvGrpSpPr/>
              <p:nvPr/>
            </p:nvGrpSpPr>
            <p:grpSpPr>
              <a:xfrm>
                <a:off x="4972671" y="6205791"/>
                <a:ext cx="300003" cy="300003"/>
                <a:chOff x="2953821" y="1500026"/>
                <a:chExt cx="360000" cy="360000"/>
              </a:xfrm>
              <a:noFill/>
            </p:grpSpPr>
            <p:sp>
              <p:nvSpPr>
                <p:cNvPr id="813" name="Rectangle 812">
                  <a:extLst>
                    <a:ext uri="{FF2B5EF4-FFF2-40B4-BE49-F238E27FC236}">
                      <a16:creationId xmlns:a16="http://schemas.microsoft.com/office/drawing/2014/main" id="{0A123901-5FBD-4F2E-8041-AFC45DBA8AFE}"/>
                    </a:ext>
                  </a:extLst>
                </p:cNvPr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4" name="Oval 813">
                  <a:extLst>
                    <a:ext uri="{FF2B5EF4-FFF2-40B4-BE49-F238E27FC236}">
                      <a16:creationId xmlns:a16="http://schemas.microsoft.com/office/drawing/2014/main" id="{09AD547E-5DBE-453F-8110-A3137BDC0FA5}"/>
                    </a:ext>
                  </a:extLst>
                </p:cNvPr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grp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1167" name="Group 1166">
              <a:extLst>
                <a:ext uri="{FF2B5EF4-FFF2-40B4-BE49-F238E27FC236}">
                  <a16:creationId xmlns:a16="http://schemas.microsoft.com/office/drawing/2014/main" id="{3D1CED20-566B-4779-ABF6-6AC79E3A845E}"/>
                </a:ext>
              </a:extLst>
            </p:cNvPr>
            <p:cNvGrpSpPr/>
            <p:nvPr/>
          </p:nvGrpSpPr>
          <p:grpSpPr>
            <a:xfrm>
              <a:off x="5535679" y="1459421"/>
              <a:ext cx="178011" cy="4692689"/>
              <a:chOff x="5535679" y="1459421"/>
              <a:chExt cx="178011" cy="4692689"/>
            </a:xfrm>
          </p:grpSpPr>
          <p:sp>
            <p:nvSpPr>
              <p:cNvPr id="1117" name="Oval 1116">
                <a:extLst>
                  <a:ext uri="{FF2B5EF4-FFF2-40B4-BE49-F238E27FC236}">
                    <a16:creationId xmlns:a16="http://schemas.microsoft.com/office/drawing/2014/main" id="{E0C7DFEC-66F2-467C-AB57-C73194859849}"/>
                  </a:ext>
                </a:extLst>
              </p:cNvPr>
              <p:cNvSpPr/>
              <p:nvPr/>
            </p:nvSpPr>
            <p:spPr>
              <a:xfrm>
                <a:off x="5538172" y="1459421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20" name="Oval 1119">
                <a:extLst>
                  <a:ext uri="{FF2B5EF4-FFF2-40B4-BE49-F238E27FC236}">
                    <a16:creationId xmlns:a16="http://schemas.microsoft.com/office/drawing/2014/main" id="{DB313E39-8BB4-424F-8D67-0068BBFA0E59}"/>
                  </a:ext>
                </a:extLst>
              </p:cNvPr>
              <p:cNvSpPr/>
              <p:nvPr/>
            </p:nvSpPr>
            <p:spPr>
              <a:xfrm>
                <a:off x="5537549" y="175942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23" name="Oval 1122">
                <a:extLst>
                  <a:ext uri="{FF2B5EF4-FFF2-40B4-BE49-F238E27FC236}">
                    <a16:creationId xmlns:a16="http://schemas.microsoft.com/office/drawing/2014/main" id="{97864EA6-D96F-485B-8489-6E642CA5C134}"/>
                  </a:ext>
                </a:extLst>
              </p:cNvPr>
              <p:cNvSpPr/>
              <p:nvPr/>
            </p:nvSpPr>
            <p:spPr>
              <a:xfrm>
                <a:off x="5537549" y="205942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26" name="Oval 1125">
                <a:extLst>
                  <a:ext uri="{FF2B5EF4-FFF2-40B4-BE49-F238E27FC236}">
                    <a16:creationId xmlns:a16="http://schemas.microsoft.com/office/drawing/2014/main" id="{4BD2037A-B73D-40FA-A784-D830FE3CCB30}"/>
                  </a:ext>
                </a:extLst>
              </p:cNvPr>
              <p:cNvSpPr/>
              <p:nvPr/>
            </p:nvSpPr>
            <p:spPr>
              <a:xfrm>
                <a:off x="5537549" y="2359431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A8967500-D1FE-4E48-AA21-B766B827DD41}"/>
                  </a:ext>
                </a:extLst>
              </p:cNvPr>
              <p:cNvSpPr/>
              <p:nvPr/>
            </p:nvSpPr>
            <p:spPr>
              <a:xfrm>
                <a:off x="5537549" y="265943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9D82DBA1-8711-4D72-9652-E45483230C61}"/>
                  </a:ext>
                </a:extLst>
              </p:cNvPr>
              <p:cNvSpPr/>
              <p:nvPr/>
            </p:nvSpPr>
            <p:spPr>
              <a:xfrm>
                <a:off x="5536925" y="295943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35" name="Oval 1134">
                <a:extLst>
                  <a:ext uri="{FF2B5EF4-FFF2-40B4-BE49-F238E27FC236}">
                    <a16:creationId xmlns:a16="http://schemas.microsoft.com/office/drawing/2014/main" id="{36140087-4D13-4F16-B3B3-50917C32DAED}"/>
                  </a:ext>
                </a:extLst>
              </p:cNvPr>
              <p:cNvSpPr/>
              <p:nvPr/>
            </p:nvSpPr>
            <p:spPr>
              <a:xfrm>
                <a:off x="5536925" y="325944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38" name="Oval 1137">
                <a:extLst>
                  <a:ext uri="{FF2B5EF4-FFF2-40B4-BE49-F238E27FC236}">
                    <a16:creationId xmlns:a16="http://schemas.microsoft.com/office/drawing/2014/main" id="{D6D0B912-A680-48AA-82F2-0FFAE359AF6D}"/>
                  </a:ext>
                </a:extLst>
              </p:cNvPr>
              <p:cNvSpPr/>
              <p:nvPr/>
            </p:nvSpPr>
            <p:spPr>
              <a:xfrm>
                <a:off x="5536925" y="3559443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41" name="Oval 1140">
                <a:extLst>
                  <a:ext uri="{FF2B5EF4-FFF2-40B4-BE49-F238E27FC236}">
                    <a16:creationId xmlns:a16="http://schemas.microsoft.com/office/drawing/2014/main" id="{3F47F28D-1AD1-4011-BA7D-5509F7DBFF21}"/>
                  </a:ext>
                </a:extLst>
              </p:cNvPr>
              <p:cNvSpPr/>
              <p:nvPr/>
            </p:nvSpPr>
            <p:spPr>
              <a:xfrm>
                <a:off x="5536925" y="385944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44" name="Oval 1143">
                <a:extLst>
                  <a:ext uri="{FF2B5EF4-FFF2-40B4-BE49-F238E27FC236}">
                    <a16:creationId xmlns:a16="http://schemas.microsoft.com/office/drawing/2014/main" id="{976B2D03-88A3-4613-B507-776EC66F600C}"/>
                  </a:ext>
                </a:extLst>
              </p:cNvPr>
              <p:cNvSpPr/>
              <p:nvPr/>
            </p:nvSpPr>
            <p:spPr>
              <a:xfrm>
                <a:off x="5536302" y="415945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B7C91FE2-3773-41B6-86EB-7CBB7F089930}"/>
                  </a:ext>
                </a:extLst>
              </p:cNvPr>
              <p:cNvSpPr/>
              <p:nvPr/>
            </p:nvSpPr>
            <p:spPr>
              <a:xfrm>
                <a:off x="5536302" y="4459453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50" name="Oval 1149">
                <a:extLst>
                  <a:ext uri="{FF2B5EF4-FFF2-40B4-BE49-F238E27FC236}">
                    <a16:creationId xmlns:a16="http://schemas.microsoft.com/office/drawing/2014/main" id="{8709719D-BDA8-471C-9409-473AC4F5E215}"/>
                  </a:ext>
                </a:extLst>
              </p:cNvPr>
              <p:cNvSpPr/>
              <p:nvPr/>
            </p:nvSpPr>
            <p:spPr>
              <a:xfrm>
                <a:off x="5536302" y="475945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53" name="Oval 1152">
                <a:extLst>
                  <a:ext uri="{FF2B5EF4-FFF2-40B4-BE49-F238E27FC236}">
                    <a16:creationId xmlns:a16="http://schemas.microsoft.com/office/drawing/2014/main" id="{E9B28BBD-B17F-43ED-A764-3B6D1592D8AF}"/>
                  </a:ext>
                </a:extLst>
              </p:cNvPr>
              <p:cNvSpPr/>
              <p:nvPr/>
            </p:nvSpPr>
            <p:spPr>
              <a:xfrm>
                <a:off x="5536302" y="505945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56" name="Oval 1155">
                <a:extLst>
                  <a:ext uri="{FF2B5EF4-FFF2-40B4-BE49-F238E27FC236}">
                    <a16:creationId xmlns:a16="http://schemas.microsoft.com/office/drawing/2014/main" id="{C2E0F418-84F2-46CE-BC2B-B0ACB425D438}"/>
                  </a:ext>
                </a:extLst>
              </p:cNvPr>
              <p:cNvSpPr/>
              <p:nvPr/>
            </p:nvSpPr>
            <p:spPr>
              <a:xfrm>
                <a:off x="5535679" y="535946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59" name="Oval 1158">
                <a:extLst>
                  <a:ext uri="{FF2B5EF4-FFF2-40B4-BE49-F238E27FC236}">
                    <a16:creationId xmlns:a16="http://schemas.microsoft.com/office/drawing/2014/main" id="{A68CCD22-CC72-4C9A-B1E5-F6E0DC1B35F9}"/>
                  </a:ext>
                </a:extLst>
              </p:cNvPr>
              <p:cNvSpPr/>
              <p:nvPr/>
            </p:nvSpPr>
            <p:spPr>
              <a:xfrm>
                <a:off x="5535679" y="5659465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162" name="Oval 1161">
                <a:extLst>
                  <a:ext uri="{FF2B5EF4-FFF2-40B4-BE49-F238E27FC236}">
                    <a16:creationId xmlns:a16="http://schemas.microsoft.com/office/drawing/2014/main" id="{21493596-91B0-41AB-AF6E-B172A8F83D5A}"/>
                  </a:ext>
                </a:extLst>
              </p:cNvPr>
              <p:cNvSpPr/>
              <p:nvPr/>
            </p:nvSpPr>
            <p:spPr>
              <a:xfrm>
                <a:off x="5536302" y="5959468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64B41CD8-2968-4DD9-87B0-42746A951F3A}"/>
              </a:ext>
            </a:extLst>
          </p:cNvPr>
          <p:cNvGrpSpPr/>
          <p:nvPr/>
        </p:nvGrpSpPr>
        <p:grpSpPr>
          <a:xfrm>
            <a:off x="4011401" y="492372"/>
            <a:ext cx="2993176" cy="5700061"/>
            <a:chOff x="6234833" y="571240"/>
            <a:chExt cx="2993176" cy="5700061"/>
          </a:xfrm>
        </p:grpSpPr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7F4E1E72-3DFD-4999-A017-9590E71787C3}"/>
                </a:ext>
              </a:extLst>
            </p:cNvPr>
            <p:cNvGrpSpPr/>
            <p:nvPr/>
          </p:nvGrpSpPr>
          <p:grpSpPr>
            <a:xfrm>
              <a:off x="6234833" y="571240"/>
              <a:ext cx="2993176" cy="5700061"/>
              <a:chOff x="6234833" y="571240"/>
              <a:chExt cx="2993176" cy="5700061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9D6F8FB7-17C0-4D9C-B4A2-E9BE6BAB73AB}"/>
                  </a:ext>
                </a:extLst>
              </p:cNvPr>
              <p:cNvSpPr/>
              <p:nvPr/>
            </p:nvSpPr>
            <p:spPr>
              <a:xfrm>
                <a:off x="6234833" y="1171247"/>
                <a:ext cx="2993175" cy="4500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3" name="Rectangle 1032">
                <a:extLst>
                  <a:ext uri="{FF2B5EF4-FFF2-40B4-BE49-F238E27FC236}">
                    <a16:creationId xmlns:a16="http://schemas.microsoft.com/office/drawing/2014/main" id="{0B5A8003-77E8-42E5-8DE0-76892C071EAD}"/>
                  </a:ext>
                </a:extLst>
              </p:cNvPr>
              <p:cNvSpPr/>
              <p:nvPr/>
            </p:nvSpPr>
            <p:spPr>
              <a:xfrm>
                <a:off x="6234835" y="571240"/>
                <a:ext cx="2993174" cy="600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4" name="Rectangle 1033">
                <a:extLst>
                  <a:ext uri="{FF2B5EF4-FFF2-40B4-BE49-F238E27FC236}">
                    <a16:creationId xmlns:a16="http://schemas.microsoft.com/office/drawing/2014/main" id="{956010BA-08CF-460E-A02C-757C92A08B22}"/>
                  </a:ext>
                </a:extLst>
              </p:cNvPr>
              <p:cNvSpPr/>
              <p:nvPr/>
            </p:nvSpPr>
            <p:spPr>
              <a:xfrm>
                <a:off x="6234834" y="5671295"/>
                <a:ext cx="2993174" cy="600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306CDB42-039D-4B03-9641-83BABE4F5FE1}"/>
                  </a:ext>
                </a:extLst>
              </p:cNvPr>
              <p:cNvSpPr/>
              <p:nvPr/>
            </p:nvSpPr>
            <p:spPr>
              <a:xfrm>
                <a:off x="8990870" y="1524931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BC9AF667-2AEE-438C-87E9-E6065F1D3AF6}"/>
                  </a:ext>
                </a:extLst>
              </p:cNvPr>
              <p:cNvSpPr/>
              <p:nvPr/>
            </p:nvSpPr>
            <p:spPr>
              <a:xfrm>
                <a:off x="8990870" y="182493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AECA2928-5815-4977-AB92-2C687319A289}"/>
                  </a:ext>
                </a:extLst>
              </p:cNvPr>
              <p:cNvSpPr/>
              <p:nvPr/>
            </p:nvSpPr>
            <p:spPr>
              <a:xfrm>
                <a:off x="8990870" y="212493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6941BF5A-E3FA-424E-875A-F2B4A254BF33}"/>
                  </a:ext>
                </a:extLst>
              </p:cNvPr>
              <p:cNvSpPr/>
              <p:nvPr/>
            </p:nvSpPr>
            <p:spPr>
              <a:xfrm>
                <a:off x="8990870" y="242494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0E2FA67B-8781-4F45-B1C1-743433F187B9}"/>
                  </a:ext>
                </a:extLst>
              </p:cNvPr>
              <p:cNvSpPr/>
              <p:nvPr/>
            </p:nvSpPr>
            <p:spPr>
              <a:xfrm>
                <a:off x="8990247" y="272494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8D14F093-98C4-47C6-8703-6C9C059F7B5F}"/>
                  </a:ext>
                </a:extLst>
              </p:cNvPr>
              <p:cNvSpPr/>
              <p:nvPr/>
            </p:nvSpPr>
            <p:spPr>
              <a:xfrm>
                <a:off x="8990247" y="302494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0A427116-99C4-4CEF-96FE-F8461C95B1DA}"/>
                  </a:ext>
                </a:extLst>
              </p:cNvPr>
              <p:cNvSpPr/>
              <p:nvPr/>
            </p:nvSpPr>
            <p:spPr>
              <a:xfrm>
                <a:off x="8990247" y="332495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2" name="Oval 1041">
                <a:extLst>
                  <a:ext uri="{FF2B5EF4-FFF2-40B4-BE49-F238E27FC236}">
                    <a16:creationId xmlns:a16="http://schemas.microsoft.com/office/drawing/2014/main" id="{9B4FF1F6-8CEE-4485-BDD5-429686141E71}"/>
                  </a:ext>
                </a:extLst>
              </p:cNvPr>
              <p:cNvSpPr/>
              <p:nvPr/>
            </p:nvSpPr>
            <p:spPr>
              <a:xfrm>
                <a:off x="8990247" y="3624953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3" name="Oval 1042">
                <a:extLst>
                  <a:ext uri="{FF2B5EF4-FFF2-40B4-BE49-F238E27FC236}">
                    <a16:creationId xmlns:a16="http://schemas.microsoft.com/office/drawing/2014/main" id="{E0523332-C12B-4C01-A181-789498455B06}"/>
                  </a:ext>
                </a:extLst>
              </p:cNvPr>
              <p:cNvSpPr/>
              <p:nvPr/>
            </p:nvSpPr>
            <p:spPr>
              <a:xfrm>
                <a:off x="8989624" y="392495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4" name="Oval 1043">
                <a:extLst>
                  <a:ext uri="{FF2B5EF4-FFF2-40B4-BE49-F238E27FC236}">
                    <a16:creationId xmlns:a16="http://schemas.microsoft.com/office/drawing/2014/main" id="{2CE38B9E-7E5F-4CFF-AB51-E45BA591629F}"/>
                  </a:ext>
                </a:extLst>
              </p:cNvPr>
              <p:cNvSpPr/>
              <p:nvPr/>
            </p:nvSpPr>
            <p:spPr>
              <a:xfrm>
                <a:off x="8989624" y="422495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5" name="Oval 1044">
                <a:extLst>
                  <a:ext uri="{FF2B5EF4-FFF2-40B4-BE49-F238E27FC236}">
                    <a16:creationId xmlns:a16="http://schemas.microsoft.com/office/drawing/2014/main" id="{23F1AE6C-B400-40EF-A6D5-9C9D503E72B0}"/>
                  </a:ext>
                </a:extLst>
              </p:cNvPr>
              <p:cNvSpPr/>
              <p:nvPr/>
            </p:nvSpPr>
            <p:spPr>
              <a:xfrm>
                <a:off x="8990247" y="452496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6" name="Oval 1045">
                <a:extLst>
                  <a:ext uri="{FF2B5EF4-FFF2-40B4-BE49-F238E27FC236}">
                    <a16:creationId xmlns:a16="http://schemas.microsoft.com/office/drawing/2014/main" id="{CE45A217-87D8-44D7-8E45-AE11EB161685}"/>
                  </a:ext>
                </a:extLst>
              </p:cNvPr>
              <p:cNvSpPr/>
              <p:nvPr/>
            </p:nvSpPr>
            <p:spPr>
              <a:xfrm>
                <a:off x="8990247" y="482496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7" name="Oval 1046">
                <a:extLst>
                  <a:ext uri="{FF2B5EF4-FFF2-40B4-BE49-F238E27FC236}">
                    <a16:creationId xmlns:a16="http://schemas.microsoft.com/office/drawing/2014/main" id="{45CB92D1-1C30-4875-A514-7295F1B2194C}"/>
                  </a:ext>
                </a:extLst>
              </p:cNvPr>
              <p:cNvSpPr/>
              <p:nvPr/>
            </p:nvSpPr>
            <p:spPr>
              <a:xfrm>
                <a:off x="8989624" y="512496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8" name="Oval 1047">
                <a:extLst>
                  <a:ext uri="{FF2B5EF4-FFF2-40B4-BE49-F238E27FC236}">
                    <a16:creationId xmlns:a16="http://schemas.microsoft.com/office/drawing/2014/main" id="{A17379E8-01B4-4ED7-B88F-5D4B48B51E42}"/>
                  </a:ext>
                </a:extLst>
              </p:cNvPr>
              <p:cNvSpPr/>
              <p:nvPr/>
            </p:nvSpPr>
            <p:spPr>
              <a:xfrm>
                <a:off x="8989624" y="542497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A514C5AC-7957-4AD6-A29D-4D73E581CE03}"/>
                  </a:ext>
                </a:extLst>
              </p:cNvPr>
              <p:cNvSpPr/>
              <p:nvPr/>
            </p:nvSpPr>
            <p:spPr>
              <a:xfrm>
                <a:off x="8992117" y="122492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32A6CDE4-29DB-40CA-9270-89B7AC665B59}"/>
                  </a:ext>
                </a:extLst>
              </p:cNvPr>
              <p:cNvSpPr/>
              <p:nvPr/>
            </p:nvSpPr>
            <p:spPr>
              <a:xfrm>
                <a:off x="6300191" y="1524931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1" name="Oval 1050">
                <a:extLst>
                  <a:ext uri="{FF2B5EF4-FFF2-40B4-BE49-F238E27FC236}">
                    <a16:creationId xmlns:a16="http://schemas.microsoft.com/office/drawing/2014/main" id="{E598EBEA-3C59-451C-8B78-83FAEC9BC7AF}"/>
                  </a:ext>
                </a:extLst>
              </p:cNvPr>
              <p:cNvSpPr/>
              <p:nvPr/>
            </p:nvSpPr>
            <p:spPr>
              <a:xfrm>
                <a:off x="6300191" y="182493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F973FDFC-B469-4D95-8206-C90AC5224FE7}"/>
                  </a:ext>
                </a:extLst>
              </p:cNvPr>
              <p:cNvSpPr/>
              <p:nvPr/>
            </p:nvSpPr>
            <p:spPr>
              <a:xfrm>
                <a:off x="6300191" y="212493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1F100EA3-B8A8-4CE4-9BC9-98E01240AFC8}"/>
                  </a:ext>
                </a:extLst>
              </p:cNvPr>
              <p:cNvSpPr/>
              <p:nvPr/>
            </p:nvSpPr>
            <p:spPr>
              <a:xfrm>
                <a:off x="6300191" y="242494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4" name="Oval 1053">
                <a:extLst>
                  <a:ext uri="{FF2B5EF4-FFF2-40B4-BE49-F238E27FC236}">
                    <a16:creationId xmlns:a16="http://schemas.microsoft.com/office/drawing/2014/main" id="{7EBC6014-835B-4617-8242-5100ECFA0DA5}"/>
                  </a:ext>
                </a:extLst>
              </p:cNvPr>
              <p:cNvSpPr/>
              <p:nvPr/>
            </p:nvSpPr>
            <p:spPr>
              <a:xfrm>
                <a:off x="6299568" y="272494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5" name="Oval 1054">
                <a:extLst>
                  <a:ext uri="{FF2B5EF4-FFF2-40B4-BE49-F238E27FC236}">
                    <a16:creationId xmlns:a16="http://schemas.microsoft.com/office/drawing/2014/main" id="{3CC02D3F-BE4A-495B-8767-8889BEA987A3}"/>
                  </a:ext>
                </a:extLst>
              </p:cNvPr>
              <p:cNvSpPr/>
              <p:nvPr/>
            </p:nvSpPr>
            <p:spPr>
              <a:xfrm>
                <a:off x="6299568" y="302494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107D2E1B-41EA-4C08-AF76-A24F8FC58B34}"/>
                  </a:ext>
                </a:extLst>
              </p:cNvPr>
              <p:cNvSpPr/>
              <p:nvPr/>
            </p:nvSpPr>
            <p:spPr>
              <a:xfrm>
                <a:off x="6299568" y="332495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7" name="Oval 1056">
                <a:extLst>
                  <a:ext uri="{FF2B5EF4-FFF2-40B4-BE49-F238E27FC236}">
                    <a16:creationId xmlns:a16="http://schemas.microsoft.com/office/drawing/2014/main" id="{CA313A39-682B-44BE-97E9-F076D78905B7}"/>
                  </a:ext>
                </a:extLst>
              </p:cNvPr>
              <p:cNvSpPr/>
              <p:nvPr/>
            </p:nvSpPr>
            <p:spPr>
              <a:xfrm>
                <a:off x="6299568" y="3624953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8" name="Oval 1057">
                <a:extLst>
                  <a:ext uri="{FF2B5EF4-FFF2-40B4-BE49-F238E27FC236}">
                    <a16:creationId xmlns:a16="http://schemas.microsoft.com/office/drawing/2014/main" id="{F8BB03AA-47D0-4E16-9B38-0C465BC8E1A8}"/>
                  </a:ext>
                </a:extLst>
              </p:cNvPr>
              <p:cNvSpPr/>
              <p:nvPr/>
            </p:nvSpPr>
            <p:spPr>
              <a:xfrm>
                <a:off x="6298945" y="392495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59" name="Oval 1058">
                <a:extLst>
                  <a:ext uri="{FF2B5EF4-FFF2-40B4-BE49-F238E27FC236}">
                    <a16:creationId xmlns:a16="http://schemas.microsoft.com/office/drawing/2014/main" id="{172BCE45-1DA1-4BA1-944D-AD5C3A11900E}"/>
                  </a:ext>
                </a:extLst>
              </p:cNvPr>
              <p:cNvSpPr/>
              <p:nvPr/>
            </p:nvSpPr>
            <p:spPr>
              <a:xfrm>
                <a:off x="6298945" y="422495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60" name="Oval 1059">
                <a:extLst>
                  <a:ext uri="{FF2B5EF4-FFF2-40B4-BE49-F238E27FC236}">
                    <a16:creationId xmlns:a16="http://schemas.microsoft.com/office/drawing/2014/main" id="{C63B3FD4-5B0F-4BEC-B470-C8514D5FA5F1}"/>
                  </a:ext>
                </a:extLst>
              </p:cNvPr>
              <p:cNvSpPr/>
              <p:nvPr/>
            </p:nvSpPr>
            <p:spPr>
              <a:xfrm>
                <a:off x="6299568" y="452496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61" name="Oval 1060">
                <a:extLst>
                  <a:ext uri="{FF2B5EF4-FFF2-40B4-BE49-F238E27FC236}">
                    <a16:creationId xmlns:a16="http://schemas.microsoft.com/office/drawing/2014/main" id="{C1F58B8D-FFE5-42E9-A21C-561DEC0CDDE8}"/>
                  </a:ext>
                </a:extLst>
              </p:cNvPr>
              <p:cNvSpPr/>
              <p:nvPr/>
            </p:nvSpPr>
            <p:spPr>
              <a:xfrm>
                <a:off x="6299568" y="482496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62" name="Oval 1061">
                <a:extLst>
                  <a:ext uri="{FF2B5EF4-FFF2-40B4-BE49-F238E27FC236}">
                    <a16:creationId xmlns:a16="http://schemas.microsoft.com/office/drawing/2014/main" id="{D684F466-415B-471B-A261-A1F8F1C82A5A}"/>
                  </a:ext>
                </a:extLst>
              </p:cNvPr>
              <p:cNvSpPr/>
              <p:nvPr/>
            </p:nvSpPr>
            <p:spPr>
              <a:xfrm>
                <a:off x="6298945" y="512496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63" name="Oval 1062">
                <a:extLst>
                  <a:ext uri="{FF2B5EF4-FFF2-40B4-BE49-F238E27FC236}">
                    <a16:creationId xmlns:a16="http://schemas.microsoft.com/office/drawing/2014/main" id="{4E3A3E91-C9D3-4133-8D48-7E03C334C104}"/>
                  </a:ext>
                </a:extLst>
              </p:cNvPr>
              <p:cNvSpPr/>
              <p:nvPr/>
            </p:nvSpPr>
            <p:spPr>
              <a:xfrm>
                <a:off x="6298945" y="542497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64" name="Oval 1063">
                <a:extLst>
                  <a:ext uri="{FF2B5EF4-FFF2-40B4-BE49-F238E27FC236}">
                    <a16:creationId xmlns:a16="http://schemas.microsoft.com/office/drawing/2014/main" id="{694FC936-BB86-4001-ADAC-2B4EC4F1A580}"/>
                  </a:ext>
                </a:extLst>
              </p:cNvPr>
              <p:cNvSpPr/>
              <p:nvPr/>
            </p:nvSpPr>
            <p:spPr>
              <a:xfrm>
                <a:off x="6301438" y="122492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AE4EE54B-4C36-4AEC-BCD2-E832213024DF}"/>
                  </a:ext>
                </a:extLst>
              </p:cNvPr>
              <p:cNvSpPr/>
              <p:nvPr/>
            </p:nvSpPr>
            <p:spPr>
              <a:xfrm>
                <a:off x="7315317" y="5827688"/>
                <a:ext cx="832206" cy="443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USB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04F3C632-7E6F-4FD0-824F-97824D276EAC}"/>
                  </a:ext>
                </a:extLst>
              </p:cNvPr>
              <p:cNvGrpSpPr/>
              <p:nvPr/>
            </p:nvGrpSpPr>
            <p:grpSpPr>
              <a:xfrm>
                <a:off x="6922677" y="5681188"/>
                <a:ext cx="300003" cy="536144"/>
                <a:chOff x="9876029" y="5481264"/>
                <a:chExt cx="300003" cy="536144"/>
              </a:xfrm>
            </p:grpSpPr>
            <p:sp>
              <p:nvSpPr>
                <p:cNvPr id="1070" name="Rectangle 1069">
                  <a:extLst>
                    <a:ext uri="{FF2B5EF4-FFF2-40B4-BE49-F238E27FC236}">
                      <a16:creationId xmlns:a16="http://schemas.microsoft.com/office/drawing/2014/main" id="{ACFAFCB3-7DBC-405F-AD07-11FCEE5D9257}"/>
                    </a:ext>
                  </a:extLst>
                </p:cNvPr>
                <p:cNvSpPr/>
                <p:nvPr/>
              </p:nvSpPr>
              <p:spPr>
                <a:xfrm>
                  <a:off x="9876029" y="5481264"/>
                  <a:ext cx="300003" cy="5361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1" name="Oval 1070">
                  <a:extLst>
                    <a:ext uri="{FF2B5EF4-FFF2-40B4-BE49-F238E27FC236}">
                      <a16:creationId xmlns:a16="http://schemas.microsoft.com/office/drawing/2014/main" id="{8D906883-2B78-4066-9381-CACFF104E108}"/>
                    </a:ext>
                  </a:extLst>
                </p:cNvPr>
                <p:cNvSpPr/>
                <p:nvPr/>
              </p:nvSpPr>
              <p:spPr>
                <a:xfrm>
                  <a:off x="9938271" y="5653015"/>
                  <a:ext cx="175518" cy="1926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FD181576-DEFD-4874-A128-82DFB937AEC3}"/>
                  </a:ext>
                </a:extLst>
              </p:cNvPr>
              <p:cNvGrpSpPr/>
              <p:nvPr/>
            </p:nvGrpSpPr>
            <p:grpSpPr>
              <a:xfrm>
                <a:off x="8234533" y="5681188"/>
                <a:ext cx="300003" cy="536144"/>
                <a:chOff x="9876029" y="5481264"/>
                <a:chExt cx="300003" cy="536144"/>
              </a:xfrm>
            </p:grpSpPr>
            <p:sp>
              <p:nvSpPr>
                <p:cNvPr id="1068" name="Rectangle 1067">
                  <a:extLst>
                    <a:ext uri="{FF2B5EF4-FFF2-40B4-BE49-F238E27FC236}">
                      <a16:creationId xmlns:a16="http://schemas.microsoft.com/office/drawing/2014/main" id="{27AAB567-9A88-48DA-B729-1E6587D417B7}"/>
                    </a:ext>
                  </a:extLst>
                </p:cNvPr>
                <p:cNvSpPr/>
                <p:nvPr/>
              </p:nvSpPr>
              <p:spPr>
                <a:xfrm>
                  <a:off x="9876029" y="5481264"/>
                  <a:ext cx="300003" cy="5361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9" name="Oval 1068">
                  <a:extLst>
                    <a:ext uri="{FF2B5EF4-FFF2-40B4-BE49-F238E27FC236}">
                      <a16:creationId xmlns:a16="http://schemas.microsoft.com/office/drawing/2014/main" id="{199C9B57-3D0F-4C91-A090-8B3824AA2968}"/>
                    </a:ext>
                  </a:extLst>
                </p:cNvPr>
                <p:cNvSpPr/>
                <p:nvPr/>
              </p:nvSpPr>
              <p:spPr>
                <a:xfrm>
                  <a:off x="9938271" y="5653015"/>
                  <a:ext cx="175518" cy="1926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2C11B4B3-EC59-4EB6-A8F8-4BDCB537A232}"/>
                </a:ext>
              </a:extLst>
            </p:cNvPr>
            <p:cNvSpPr txBox="1"/>
            <p:nvPr/>
          </p:nvSpPr>
          <p:spPr>
            <a:xfrm>
              <a:off x="8147143" y="1125002"/>
              <a:ext cx="842481" cy="45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950" dirty="0"/>
                <a:t>D0</a:t>
              </a:r>
            </a:p>
            <a:p>
              <a:pPr algn="r"/>
              <a:r>
                <a:rPr lang="en-US" sz="1950" dirty="0"/>
                <a:t>D1</a:t>
              </a:r>
            </a:p>
            <a:p>
              <a:pPr algn="r"/>
              <a:r>
                <a:rPr lang="en-US" sz="1950" dirty="0"/>
                <a:t>D2</a:t>
              </a:r>
            </a:p>
            <a:p>
              <a:pPr algn="r"/>
              <a:r>
                <a:rPr lang="en-US" sz="1950" dirty="0"/>
                <a:t>D3</a:t>
              </a:r>
            </a:p>
            <a:p>
              <a:pPr algn="r"/>
              <a:r>
                <a:rPr lang="en-US" sz="1950" dirty="0"/>
                <a:t>D4</a:t>
              </a:r>
            </a:p>
            <a:p>
              <a:pPr algn="r"/>
              <a:r>
                <a:rPr lang="en-US" sz="1950" dirty="0"/>
                <a:t>3V3</a:t>
              </a:r>
            </a:p>
            <a:p>
              <a:pPr algn="r"/>
              <a:r>
                <a:rPr lang="en-US" sz="1950" dirty="0"/>
                <a:t>GND</a:t>
              </a:r>
            </a:p>
            <a:p>
              <a:pPr algn="r"/>
              <a:r>
                <a:rPr lang="en-US" sz="1950" dirty="0"/>
                <a:t>D5</a:t>
              </a:r>
            </a:p>
            <a:p>
              <a:pPr algn="r"/>
              <a:r>
                <a:rPr lang="en-US" sz="1950" dirty="0"/>
                <a:t>D6</a:t>
              </a:r>
            </a:p>
            <a:p>
              <a:pPr algn="r"/>
              <a:r>
                <a:rPr lang="en-US" sz="1950" dirty="0"/>
                <a:t>D7</a:t>
              </a:r>
            </a:p>
            <a:p>
              <a:pPr algn="r"/>
              <a:r>
                <a:rPr lang="en-US" sz="1950" dirty="0"/>
                <a:t>D8</a:t>
              </a:r>
            </a:p>
            <a:p>
              <a:pPr algn="r"/>
              <a:r>
                <a:rPr lang="en-US" sz="1950" dirty="0"/>
                <a:t>RX</a:t>
              </a:r>
            </a:p>
            <a:p>
              <a:pPr algn="r"/>
              <a:r>
                <a:rPr lang="en-US" sz="1950" dirty="0"/>
                <a:t>TX</a:t>
              </a:r>
            </a:p>
            <a:p>
              <a:pPr algn="r"/>
              <a:r>
                <a:rPr lang="en-US" sz="1950" dirty="0"/>
                <a:t>GND</a:t>
              </a:r>
            </a:p>
            <a:p>
              <a:pPr algn="r"/>
              <a:r>
                <a:rPr lang="en-US" sz="1950" dirty="0"/>
                <a:t>3V3</a:t>
              </a:r>
              <a:endParaRPr lang="en-GB" sz="1950" dirty="0"/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B2437E95-A711-4BF6-B7E2-CC40B349254A}"/>
                </a:ext>
              </a:extLst>
            </p:cNvPr>
            <p:cNvSpPr txBox="1"/>
            <p:nvPr/>
          </p:nvSpPr>
          <p:spPr>
            <a:xfrm>
              <a:off x="6473328" y="1144656"/>
              <a:ext cx="842481" cy="45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0" dirty="0"/>
                <a:t>A0</a:t>
              </a:r>
            </a:p>
            <a:p>
              <a:r>
                <a:rPr lang="en-US" sz="1950" dirty="0"/>
                <a:t>RSV</a:t>
              </a:r>
            </a:p>
            <a:p>
              <a:r>
                <a:rPr lang="en-US" sz="1950" dirty="0"/>
                <a:t>RSV</a:t>
              </a:r>
            </a:p>
            <a:p>
              <a:r>
                <a:rPr lang="en-US" sz="1950" dirty="0"/>
                <a:t>SD3</a:t>
              </a:r>
            </a:p>
            <a:p>
              <a:r>
                <a:rPr lang="en-US" sz="1950" dirty="0"/>
                <a:t>SD2</a:t>
              </a:r>
            </a:p>
            <a:p>
              <a:r>
                <a:rPr lang="en-US" sz="1950" dirty="0"/>
                <a:t>SD1</a:t>
              </a:r>
            </a:p>
            <a:p>
              <a:r>
                <a:rPr lang="en-US" sz="1950" dirty="0"/>
                <a:t>CMD</a:t>
              </a:r>
            </a:p>
            <a:p>
              <a:r>
                <a:rPr lang="en-US" sz="1950" dirty="0"/>
                <a:t>SD0</a:t>
              </a:r>
            </a:p>
            <a:p>
              <a:r>
                <a:rPr lang="en-US" sz="1950" dirty="0"/>
                <a:t>CLK</a:t>
              </a:r>
            </a:p>
            <a:p>
              <a:r>
                <a:rPr lang="en-US" sz="1950" dirty="0"/>
                <a:t>GND</a:t>
              </a:r>
            </a:p>
            <a:p>
              <a:r>
                <a:rPr lang="en-US" sz="1950" dirty="0"/>
                <a:t>3V3</a:t>
              </a:r>
            </a:p>
            <a:p>
              <a:r>
                <a:rPr lang="en-US" sz="1950" dirty="0"/>
                <a:t>EN</a:t>
              </a:r>
            </a:p>
            <a:p>
              <a:r>
                <a:rPr lang="en-US" sz="1950" dirty="0"/>
                <a:t>RST</a:t>
              </a:r>
            </a:p>
            <a:p>
              <a:r>
                <a:rPr lang="en-US" sz="1950" dirty="0"/>
                <a:t>GND</a:t>
              </a:r>
            </a:p>
            <a:p>
              <a:r>
                <a:rPr lang="en-US" sz="1950" dirty="0"/>
                <a:t>Vin</a:t>
              </a:r>
              <a:endParaRPr lang="en-GB" sz="1950" dirty="0"/>
            </a:p>
          </p:txBody>
        </p:sp>
      </p:grp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60836750-289E-4F03-B49C-CF91453B034B}"/>
              </a:ext>
            </a:extLst>
          </p:cNvPr>
          <p:cNvCxnSpPr>
            <a:stCxn id="1047" idx="6"/>
          </p:cNvCxnSpPr>
          <p:nvPr/>
        </p:nvCxnSpPr>
        <p:spPr>
          <a:xfrm>
            <a:off x="6941710" y="5142422"/>
            <a:ext cx="18529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161B3A48-CADF-45B3-A25F-DEE0E8D63C6B}"/>
              </a:ext>
            </a:extLst>
          </p:cNvPr>
          <p:cNvCxnSpPr>
            <a:stCxn id="1048" idx="6"/>
          </p:cNvCxnSpPr>
          <p:nvPr/>
        </p:nvCxnSpPr>
        <p:spPr>
          <a:xfrm>
            <a:off x="6941710" y="5442425"/>
            <a:ext cx="1863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F52A43F8-9029-4DEB-8015-FC951D59A7A3}"/>
              </a:ext>
            </a:extLst>
          </p:cNvPr>
          <p:cNvCxnSpPr/>
          <p:nvPr/>
        </p:nvCxnSpPr>
        <p:spPr>
          <a:xfrm>
            <a:off x="6941709" y="3650529"/>
            <a:ext cx="18529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3CA6110-7F80-4711-ADF0-09CAB11B71E9}"/>
              </a:ext>
            </a:extLst>
          </p:cNvPr>
          <p:cNvSpPr txBox="1"/>
          <p:nvPr/>
        </p:nvSpPr>
        <p:spPr>
          <a:xfrm>
            <a:off x="8902558" y="3425652"/>
            <a:ext cx="2376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Power, Soil Hygrometer</a:t>
            </a:r>
            <a:endParaRPr lang="en-GB" dirty="0"/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DF70A4FD-101B-4C5F-8EE8-A32D096809E1}"/>
              </a:ext>
            </a:extLst>
          </p:cNvPr>
          <p:cNvCxnSpPr/>
          <p:nvPr/>
        </p:nvCxnSpPr>
        <p:spPr>
          <a:xfrm>
            <a:off x="6941709" y="1863582"/>
            <a:ext cx="18529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TextBox 1080">
            <a:extLst>
              <a:ext uri="{FF2B5EF4-FFF2-40B4-BE49-F238E27FC236}">
                <a16:creationId xmlns:a16="http://schemas.microsoft.com/office/drawing/2014/main" id="{5533A2D2-3FD3-498F-855C-28D8E12A2065}"/>
              </a:ext>
            </a:extLst>
          </p:cNvPr>
          <p:cNvSpPr txBox="1"/>
          <p:nvPr/>
        </p:nvSpPr>
        <p:spPr>
          <a:xfrm>
            <a:off x="8902558" y="1638705"/>
            <a:ext cx="91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SDA</a:t>
            </a:r>
            <a:endParaRPr lang="en-GB" dirty="0"/>
          </a:p>
        </p:txBody>
      </p: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EE72CEA1-BF23-41F3-A5A6-DF4CF355749E}"/>
              </a:ext>
            </a:extLst>
          </p:cNvPr>
          <p:cNvCxnSpPr/>
          <p:nvPr/>
        </p:nvCxnSpPr>
        <p:spPr>
          <a:xfrm>
            <a:off x="6955127" y="1544040"/>
            <a:ext cx="18529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A90D03E0-60C8-4BE3-935A-0D4EBABA25B7}"/>
              </a:ext>
            </a:extLst>
          </p:cNvPr>
          <p:cNvSpPr txBox="1"/>
          <p:nvPr/>
        </p:nvSpPr>
        <p:spPr>
          <a:xfrm>
            <a:off x="8915976" y="1319163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 SCL</a:t>
            </a:r>
            <a:endParaRPr lang="en-GB" dirty="0"/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60A14CF6-C168-446E-9123-E25E0958BDAB}"/>
              </a:ext>
            </a:extLst>
          </p:cNvPr>
          <p:cNvCxnSpPr/>
          <p:nvPr/>
        </p:nvCxnSpPr>
        <p:spPr>
          <a:xfrm>
            <a:off x="2220527" y="1249515"/>
            <a:ext cx="18529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TextBox 1084">
            <a:extLst>
              <a:ext uri="{FF2B5EF4-FFF2-40B4-BE49-F238E27FC236}">
                <a16:creationId xmlns:a16="http://schemas.microsoft.com/office/drawing/2014/main" id="{B7FDD661-8BC4-4B9D-96AA-F2FC7F43AAD9}"/>
              </a:ext>
            </a:extLst>
          </p:cNvPr>
          <p:cNvSpPr txBox="1"/>
          <p:nvPr/>
        </p:nvSpPr>
        <p:spPr>
          <a:xfrm>
            <a:off x="442611" y="896053"/>
            <a:ext cx="2715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 Divider Sample Pt, </a:t>
            </a:r>
          </a:p>
          <a:p>
            <a:r>
              <a:rPr lang="en-US" dirty="0"/>
              <a:t>Soil Hygrometer</a:t>
            </a:r>
            <a:endParaRPr lang="en-GB" dirty="0"/>
          </a:p>
        </p:txBody>
      </p:sp>
      <p:sp>
        <p:nvSpPr>
          <p:cNvPr id="1169" name="Oval 1168">
            <a:extLst>
              <a:ext uri="{FF2B5EF4-FFF2-40B4-BE49-F238E27FC236}">
                <a16:creationId xmlns:a16="http://schemas.microsoft.com/office/drawing/2014/main" id="{B3FA4FAC-450D-4D71-A426-3981075120B1}"/>
              </a:ext>
            </a:extLst>
          </p:cNvPr>
          <p:cNvSpPr/>
          <p:nvPr/>
        </p:nvSpPr>
        <p:spPr>
          <a:xfrm>
            <a:off x="4375122" y="4777004"/>
            <a:ext cx="183435" cy="17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C436F18E-312C-4CB0-8DD1-C15F9CB9D7D8}"/>
              </a:ext>
            </a:extLst>
          </p:cNvPr>
          <p:cNvSpPr/>
          <p:nvPr/>
        </p:nvSpPr>
        <p:spPr>
          <a:xfrm>
            <a:off x="6472898" y="1167108"/>
            <a:ext cx="183435" cy="179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72" name="Straight Connector 1171">
            <a:extLst>
              <a:ext uri="{FF2B5EF4-FFF2-40B4-BE49-F238E27FC236}">
                <a16:creationId xmlns:a16="http://schemas.microsoft.com/office/drawing/2014/main" id="{2E258AE2-727C-4214-A273-2689F7C3C1BE}"/>
              </a:ext>
            </a:extLst>
          </p:cNvPr>
          <p:cNvCxnSpPr>
            <a:stCxn id="1049" idx="2"/>
            <a:endCxn id="1170" idx="2"/>
          </p:cNvCxnSpPr>
          <p:nvPr/>
        </p:nvCxnSpPr>
        <p:spPr>
          <a:xfrm flipH="1">
            <a:off x="6472898" y="1242380"/>
            <a:ext cx="295787" cy="144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Straight Connector 1173">
            <a:extLst>
              <a:ext uri="{FF2B5EF4-FFF2-40B4-BE49-F238E27FC236}">
                <a16:creationId xmlns:a16="http://schemas.microsoft.com/office/drawing/2014/main" id="{0FA66FAA-1188-4A28-AC8B-5D4494B26CBD}"/>
              </a:ext>
            </a:extLst>
          </p:cNvPr>
          <p:cNvCxnSpPr>
            <a:stCxn id="1061" idx="6"/>
            <a:endCxn id="1169" idx="6"/>
          </p:cNvCxnSpPr>
          <p:nvPr/>
        </p:nvCxnSpPr>
        <p:spPr>
          <a:xfrm>
            <a:off x="4251654" y="4842419"/>
            <a:ext cx="306903" cy="242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traight Connector 1175">
            <a:extLst>
              <a:ext uri="{FF2B5EF4-FFF2-40B4-BE49-F238E27FC236}">
                <a16:creationId xmlns:a16="http://schemas.microsoft.com/office/drawing/2014/main" id="{780651D4-1C90-4D32-AB31-18FF64D1CC54}"/>
              </a:ext>
            </a:extLst>
          </p:cNvPr>
          <p:cNvCxnSpPr>
            <a:stCxn id="1169" idx="6"/>
            <a:endCxn id="1170" idx="2"/>
          </p:cNvCxnSpPr>
          <p:nvPr/>
        </p:nvCxnSpPr>
        <p:spPr>
          <a:xfrm flipV="1">
            <a:off x="4558557" y="1256807"/>
            <a:ext cx="1914341" cy="36098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2" name="Group 781">
            <a:extLst>
              <a:ext uri="{FF2B5EF4-FFF2-40B4-BE49-F238E27FC236}">
                <a16:creationId xmlns:a16="http://schemas.microsoft.com/office/drawing/2014/main" id="{9894B8B7-82A6-4B68-A990-B00BAAAB46AC}"/>
              </a:ext>
            </a:extLst>
          </p:cNvPr>
          <p:cNvGrpSpPr/>
          <p:nvPr/>
        </p:nvGrpSpPr>
        <p:grpSpPr>
          <a:xfrm rot="5400000">
            <a:off x="9806991" y="4830628"/>
            <a:ext cx="1836995" cy="1269186"/>
            <a:chOff x="9269369" y="4811660"/>
            <a:chExt cx="1836995" cy="1269186"/>
          </a:xfrm>
        </p:grpSpPr>
        <p:sp>
          <p:nvSpPr>
            <p:cNvPr id="783" name="Rectangle 782">
              <a:extLst>
                <a:ext uri="{FF2B5EF4-FFF2-40B4-BE49-F238E27FC236}">
                  <a16:creationId xmlns:a16="http://schemas.microsoft.com/office/drawing/2014/main" id="{6424D3D8-C967-4E54-8AAB-AB75C582E480}"/>
                </a:ext>
              </a:extLst>
            </p:cNvPr>
            <p:cNvSpPr/>
            <p:nvPr/>
          </p:nvSpPr>
          <p:spPr>
            <a:xfrm rot="5400000">
              <a:off x="9577324" y="4503705"/>
              <a:ext cx="1221086" cy="18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Hygdro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4" name="TextBox 783">
              <a:extLst>
                <a:ext uri="{FF2B5EF4-FFF2-40B4-BE49-F238E27FC236}">
                  <a16:creationId xmlns:a16="http://schemas.microsoft.com/office/drawing/2014/main" id="{86D6117F-D91B-430E-ABD6-5B94E430A5A5}"/>
                </a:ext>
              </a:extLst>
            </p:cNvPr>
            <p:cNvSpPr txBox="1"/>
            <p:nvPr/>
          </p:nvSpPr>
          <p:spPr>
            <a:xfrm>
              <a:off x="9502797" y="5114291"/>
              <a:ext cx="63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Gnd</a:t>
              </a:r>
              <a:r>
                <a:rPr lang="en-US" dirty="0"/>
                <a:t> </a:t>
              </a:r>
            </a:p>
          </p:txBody>
        </p: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56CADADD-A4F7-4A8C-85E3-B34AF0BAC3C6}"/>
                </a:ext>
              </a:extLst>
            </p:cNvPr>
            <p:cNvSpPr txBox="1"/>
            <p:nvPr/>
          </p:nvSpPr>
          <p:spPr>
            <a:xfrm>
              <a:off x="9497004" y="4819293"/>
              <a:ext cx="63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816" name="Oval 815">
              <a:extLst>
                <a:ext uri="{FF2B5EF4-FFF2-40B4-BE49-F238E27FC236}">
                  <a16:creationId xmlns:a16="http://schemas.microsoft.com/office/drawing/2014/main" id="{064C0D97-E286-4472-9880-348577AD6CF1}"/>
                </a:ext>
              </a:extLst>
            </p:cNvPr>
            <p:cNvSpPr/>
            <p:nvPr/>
          </p:nvSpPr>
          <p:spPr>
            <a:xfrm rot="5400000">
              <a:off x="9332343" y="4872943"/>
              <a:ext cx="177581" cy="1949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17" name="Oval 816">
              <a:extLst>
                <a:ext uri="{FF2B5EF4-FFF2-40B4-BE49-F238E27FC236}">
                  <a16:creationId xmlns:a16="http://schemas.microsoft.com/office/drawing/2014/main" id="{43817C6F-9818-49B1-BF91-C080497C8A1F}"/>
                </a:ext>
              </a:extLst>
            </p:cNvPr>
            <p:cNvSpPr/>
            <p:nvPr/>
          </p:nvSpPr>
          <p:spPr>
            <a:xfrm rot="5400000">
              <a:off x="9332343" y="5176472"/>
              <a:ext cx="177581" cy="1949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B4A50F75-40B5-4092-9BA1-4066EF39715D}"/>
                </a:ext>
              </a:extLst>
            </p:cNvPr>
            <p:cNvSpPr/>
            <p:nvPr/>
          </p:nvSpPr>
          <p:spPr>
            <a:xfrm rot="5400000">
              <a:off x="9332343" y="5480000"/>
              <a:ext cx="177581" cy="1949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19" name="Oval 818">
              <a:extLst>
                <a:ext uri="{FF2B5EF4-FFF2-40B4-BE49-F238E27FC236}">
                  <a16:creationId xmlns:a16="http://schemas.microsoft.com/office/drawing/2014/main" id="{7ED358C9-4DF3-4FAF-A64C-23D3D0D27EA2}"/>
                </a:ext>
              </a:extLst>
            </p:cNvPr>
            <p:cNvSpPr/>
            <p:nvPr/>
          </p:nvSpPr>
          <p:spPr>
            <a:xfrm rot="5400000">
              <a:off x="9332343" y="5783529"/>
              <a:ext cx="177581" cy="1949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FCFE81BF-71B4-4F36-AAE3-EF1B3958DF8C}"/>
                </a:ext>
              </a:extLst>
            </p:cNvPr>
            <p:cNvSpPr txBox="1"/>
            <p:nvPr/>
          </p:nvSpPr>
          <p:spPr>
            <a:xfrm>
              <a:off x="9527167" y="5711514"/>
              <a:ext cx="63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A0</a:t>
              </a:r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DD20E06D-A7FE-41BC-814B-8B7BC0A99499}"/>
                </a:ext>
              </a:extLst>
            </p:cNvPr>
            <p:cNvSpPr txBox="1"/>
            <p:nvPr/>
          </p:nvSpPr>
          <p:spPr>
            <a:xfrm>
              <a:off x="9510692" y="5411768"/>
              <a:ext cx="63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9DA0D1-D649-4D7A-AF52-6F0D2A091DC1}"/>
              </a:ext>
            </a:extLst>
          </p:cNvPr>
          <p:cNvSpPr txBox="1"/>
          <p:nvPr/>
        </p:nvSpPr>
        <p:spPr>
          <a:xfrm rot="16200000">
            <a:off x="10797980" y="3999152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  <a:endParaRPr lang="en-GB" dirty="0"/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1E0588B6-D396-47CB-9E16-B91D9EA406F2}"/>
              </a:ext>
            </a:extLst>
          </p:cNvPr>
          <p:cNvSpPr txBox="1"/>
          <p:nvPr/>
        </p:nvSpPr>
        <p:spPr>
          <a:xfrm rot="16200000">
            <a:off x="10481145" y="4017677"/>
            <a:ext cx="79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Brown</a:t>
            </a:r>
            <a:endParaRPr lang="en-GB" dirty="0"/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43F952FA-D9E6-4618-AFB4-022B4DA89320}"/>
              </a:ext>
            </a:extLst>
          </p:cNvPr>
          <p:cNvSpPr txBox="1"/>
          <p:nvPr/>
        </p:nvSpPr>
        <p:spPr>
          <a:xfrm rot="16200000">
            <a:off x="10160434" y="4019369"/>
            <a:ext cx="86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GB" dirty="0"/>
          </a:p>
        </p:txBody>
      </p:sp>
      <p:sp>
        <p:nvSpPr>
          <p:cNvPr id="824" name="TextBox 823">
            <a:extLst>
              <a:ext uri="{FF2B5EF4-FFF2-40B4-BE49-F238E27FC236}">
                <a16:creationId xmlns:a16="http://schemas.microsoft.com/office/drawing/2014/main" id="{7A9625C9-D248-4B3A-8B71-74067C12B463}"/>
              </a:ext>
            </a:extLst>
          </p:cNvPr>
          <p:cNvSpPr txBox="1"/>
          <p:nvPr/>
        </p:nvSpPr>
        <p:spPr>
          <a:xfrm rot="16200000">
            <a:off x="9983542" y="399406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77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47D47E7-ACB5-42D7-A3FE-1D085048E462}"/>
              </a:ext>
            </a:extLst>
          </p:cNvPr>
          <p:cNvGrpSpPr/>
          <p:nvPr/>
        </p:nvGrpSpPr>
        <p:grpSpPr>
          <a:xfrm>
            <a:off x="6234833" y="571240"/>
            <a:ext cx="2993176" cy="5700061"/>
            <a:chOff x="6234833" y="571240"/>
            <a:chExt cx="2993176" cy="570006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2F27B9D-1D21-443F-8B6B-1BB0E353309A}"/>
                </a:ext>
              </a:extLst>
            </p:cNvPr>
            <p:cNvGrpSpPr/>
            <p:nvPr/>
          </p:nvGrpSpPr>
          <p:grpSpPr>
            <a:xfrm>
              <a:off x="6234833" y="571240"/>
              <a:ext cx="2993176" cy="5700061"/>
              <a:chOff x="6234833" y="571240"/>
              <a:chExt cx="2993176" cy="570006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653E7E-368A-480E-8114-A6B8E437B165}"/>
                  </a:ext>
                </a:extLst>
              </p:cNvPr>
              <p:cNvSpPr/>
              <p:nvPr/>
            </p:nvSpPr>
            <p:spPr>
              <a:xfrm>
                <a:off x="6234833" y="1171247"/>
                <a:ext cx="2993175" cy="45000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29B5BD-AACE-4E76-967D-93E629A68E57}"/>
                  </a:ext>
                </a:extLst>
              </p:cNvPr>
              <p:cNvSpPr/>
              <p:nvPr/>
            </p:nvSpPr>
            <p:spPr>
              <a:xfrm>
                <a:off x="6234835" y="571240"/>
                <a:ext cx="2993174" cy="600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6D062C-CF15-47C0-BBD7-CAE5323BF1BB}"/>
                  </a:ext>
                </a:extLst>
              </p:cNvPr>
              <p:cNvSpPr/>
              <p:nvPr/>
            </p:nvSpPr>
            <p:spPr>
              <a:xfrm>
                <a:off x="6234834" y="5671295"/>
                <a:ext cx="2993174" cy="6000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AD19773-C1D6-4515-97E4-224697716D5A}"/>
                  </a:ext>
                </a:extLst>
              </p:cNvPr>
              <p:cNvSpPr/>
              <p:nvPr/>
            </p:nvSpPr>
            <p:spPr>
              <a:xfrm>
                <a:off x="8990870" y="1524931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933B7E1-545D-4394-8DD5-349839741F54}"/>
                  </a:ext>
                </a:extLst>
              </p:cNvPr>
              <p:cNvSpPr/>
              <p:nvPr/>
            </p:nvSpPr>
            <p:spPr>
              <a:xfrm>
                <a:off x="8990870" y="182493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D84279-6E1F-4951-A8B1-54524318A7F3}"/>
                  </a:ext>
                </a:extLst>
              </p:cNvPr>
              <p:cNvSpPr/>
              <p:nvPr/>
            </p:nvSpPr>
            <p:spPr>
              <a:xfrm>
                <a:off x="8990870" y="212493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18154C7-ACEF-46B6-AB3E-8B3DF08E8EB5}"/>
                  </a:ext>
                </a:extLst>
              </p:cNvPr>
              <p:cNvSpPr/>
              <p:nvPr/>
            </p:nvSpPr>
            <p:spPr>
              <a:xfrm>
                <a:off x="8990870" y="242494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182FC0-3996-4547-8B7E-886848E1E452}"/>
                  </a:ext>
                </a:extLst>
              </p:cNvPr>
              <p:cNvSpPr/>
              <p:nvPr/>
            </p:nvSpPr>
            <p:spPr>
              <a:xfrm>
                <a:off x="8990247" y="272494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DDC759A-8DD1-4B40-B9E1-4895BB93476C}"/>
                  </a:ext>
                </a:extLst>
              </p:cNvPr>
              <p:cNvSpPr/>
              <p:nvPr/>
            </p:nvSpPr>
            <p:spPr>
              <a:xfrm>
                <a:off x="8990247" y="302494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8FE0CC1-714F-4330-8DB7-92EAF3968BBF}"/>
                  </a:ext>
                </a:extLst>
              </p:cNvPr>
              <p:cNvSpPr/>
              <p:nvPr/>
            </p:nvSpPr>
            <p:spPr>
              <a:xfrm>
                <a:off x="8990247" y="332495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55A9AF9-3359-43A9-A966-8CCF6AA56AD9}"/>
                  </a:ext>
                </a:extLst>
              </p:cNvPr>
              <p:cNvSpPr/>
              <p:nvPr/>
            </p:nvSpPr>
            <p:spPr>
              <a:xfrm>
                <a:off x="8990247" y="3624953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A40DFF5-4287-4B91-9897-1E4B437FA19D}"/>
                  </a:ext>
                </a:extLst>
              </p:cNvPr>
              <p:cNvSpPr/>
              <p:nvPr/>
            </p:nvSpPr>
            <p:spPr>
              <a:xfrm>
                <a:off x="8989624" y="392495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82BC87A-F900-431A-A052-0875F3279B11}"/>
                  </a:ext>
                </a:extLst>
              </p:cNvPr>
              <p:cNvSpPr/>
              <p:nvPr/>
            </p:nvSpPr>
            <p:spPr>
              <a:xfrm>
                <a:off x="8989624" y="422495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4B63495-9FCB-4757-A5E5-79A50552AE22}"/>
                  </a:ext>
                </a:extLst>
              </p:cNvPr>
              <p:cNvSpPr/>
              <p:nvPr/>
            </p:nvSpPr>
            <p:spPr>
              <a:xfrm>
                <a:off x="8990247" y="452496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D99E3FE-B376-4B97-A87C-6EBD0F36B72B}"/>
                  </a:ext>
                </a:extLst>
              </p:cNvPr>
              <p:cNvSpPr/>
              <p:nvPr/>
            </p:nvSpPr>
            <p:spPr>
              <a:xfrm>
                <a:off x="8990247" y="482496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DB9F397-A079-432F-882B-4AD96DDBC79F}"/>
                  </a:ext>
                </a:extLst>
              </p:cNvPr>
              <p:cNvSpPr/>
              <p:nvPr/>
            </p:nvSpPr>
            <p:spPr>
              <a:xfrm>
                <a:off x="8989624" y="512496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F2325C6-08C4-44C0-812C-9DDF485EF039}"/>
                  </a:ext>
                </a:extLst>
              </p:cNvPr>
              <p:cNvSpPr/>
              <p:nvPr/>
            </p:nvSpPr>
            <p:spPr>
              <a:xfrm>
                <a:off x="8989624" y="542497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4168A68-B27E-49D1-B2D0-8DEFCBA8946D}"/>
                  </a:ext>
                </a:extLst>
              </p:cNvPr>
              <p:cNvSpPr/>
              <p:nvPr/>
            </p:nvSpPr>
            <p:spPr>
              <a:xfrm>
                <a:off x="8992117" y="122492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2DD495-15AC-47C0-ABDD-BCFA3C432248}"/>
                  </a:ext>
                </a:extLst>
              </p:cNvPr>
              <p:cNvSpPr/>
              <p:nvPr/>
            </p:nvSpPr>
            <p:spPr>
              <a:xfrm>
                <a:off x="6300191" y="1524931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2486548-EC81-4912-B7AF-909D233626E1}"/>
                  </a:ext>
                </a:extLst>
              </p:cNvPr>
              <p:cNvSpPr/>
              <p:nvPr/>
            </p:nvSpPr>
            <p:spPr>
              <a:xfrm>
                <a:off x="6300191" y="182493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EE0DA72-66AE-40BC-9ECA-DA88B35F61BA}"/>
                  </a:ext>
                </a:extLst>
              </p:cNvPr>
              <p:cNvSpPr/>
              <p:nvPr/>
            </p:nvSpPr>
            <p:spPr>
              <a:xfrm>
                <a:off x="6300191" y="212493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6FE1336-EB1C-4DE0-B292-31662298F1B2}"/>
                  </a:ext>
                </a:extLst>
              </p:cNvPr>
              <p:cNvSpPr/>
              <p:nvPr/>
            </p:nvSpPr>
            <p:spPr>
              <a:xfrm>
                <a:off x="6300191" y="242494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86335C5-F40B-461B-AE88-0002FFFFFACA}"/>
                  </a:ext>
                </a:extLst>
              </p:cNvPr>
              <p:cNvSpPr/>
              <p:nvPr/>
            </p:nvSpPr>
            <p:spPr>
              <a:xfrm>
                <a:off x="6299568" y="2724944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416BC93-4FE9-4918-8A8F-935D4D822DCC}"/>
                  </a:ext>
                </a:extLst>
              </p:cNvPr>
              <p:cNvSpPr/>
              <p:nvPr/>
            </p:nvSpPr>
            <p:spPr>
              <a:xfrm>
                <a:off x="6299568" y="302494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A09A899-2F6D-4427-BE48-9A2DA09BB241}"/>
                  </a:ext>
                </a:extLst>
              </p:cNvPr>
              <p:cNvSpPr/>
              <p:nvPr/>
            </p:nvSpPr>
            <p:spPr>
              <a:xfrm>
                <a:off x="6299568" y="3324950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3DD6345-BCDA-4A01-BDE5-9C62F431C138}"/>
                  </a:ext>
                </a:extLst>
              </p:cNvPr>
              <p:cNvSpPr/>
              <p:nvPr/>
            </p:nvSpPr>
            <p:spPr>
              <a:xfrm>
                <a:off x="6299568" y="3624953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99FD85C-1CEB-474E-86D5-AA635B101B4A}"/>
                  </a:ext>
                </a:extLst>
              </p:cNvPr>
              <p:cNvSpPr/>
              <p:nvPr/>
            </p:nvSpPr>
            <p:spPr>
              <a:xfrm>
                <a:off x="6298945" y="392495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7B576DA-937C-4E07-9FCA-55712A97AFA9}"/>
                  </a:ext>
                </a:extLst>
              </p:cNvPr>
              <p:cNvSpPr/>
              <p:nvPr/>
            </p:nvSpPr>
            <p:spPr>
              <a:xfrm>
                <a:off x="6298945" y="422495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6ACFFB7-230A-4813-AE8D-A6CF051AE714}"/>
                  </a:ext>
                </a:extLst>
              </p:cNvPr>
              <p:cNvSpPr/>
              <p:nvPr/>
            </p:nvSpPr>
            <p:spPr>
              <a:xfrm>
                <a:off x="6299568" y="452496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79E99FE-D354-4C03-A55D-A4A76E980F11}"/>
                  </a:ext>
                </a:extLst>
              </p:cNvPr>
              <p:cNvSpPr/>
              <p:nvPr/>
            </p:nvSpPr>
            <p:spPr>
              <a:xfrm>
                <a:off x="6299568" y="4824966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1C75C03-B406-439C-B047-6E93F9DDF68B}"/>
                  </a:ext>
                </a:extLst>
              </p:cNvPr>
              <p:cNvSpPr/>
              <p:nvPr/>
            </p:nvSpPr>
            <p:spPr>
              <a:xfrm>
                <a:off x="6298945" y="5124969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B25E40B-C3F2-491D-9289-49292BDAEDE3}"/>
                  </a:ext>
                </a:extLst>
              </p:cNvPr>
              <p:cNvSpPr/>
              <p:nvPr/>
            </p:nvSpPr>
            <p:spPr>
              <a:xfrm>
                <a:off x="6298945" y="5424972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98D3DB5-905A-474E-9E22-1CB774E429DA}"/>
                  </a:ext>
                </a:extLst>
              </p:cNvPr>
              <p:cNvSpPr/>
              <p:nvPr/>
            </p:nvSpPr>
            <p:spPr>
              <a:xfrm>
                <a:off x="6301438" y="1224927"/>
                <a:ext cx="175518" cy="1926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C8195AC-C081-42C1-9C6C-F0C6664A7C7A}"/>
                  </a:ext>
                </a:extLst>
              </p:cNvPr>
              <p:cNvSpPr/>
              <p:nvPr/>
            </p:nvSpPr>
            <p:spPr>
              <a:xfrm>
                <a:off x="7315317" y="5827688"/>
                <a:ext cx="832206" cy="443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USB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2BF56DF-FE71-46A8-8F4F-04D3034BE188}"/>
                  </a:ext>
                </a:extLst>
              </p:cNvPr>
              <p:cNvGrpSpPr/>
              <p:nvPr/>
            </p:nvGrpSpPr>
            <p:grpSpPr>
              <a:xfrm>
                <a:off x="6922677" y="5681188"/>
                <a:ext cx="300003" cy="536144"/>
                <a:chOff x="9876029" y="5481264"/>
                <a:chExt cx="300003" cy="536144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49CE79B9-DA26-4600-B922-E1E7C0ECF0B3}"/>
                    </a:ext>
                  </a:extLst>
                </p:cNvPr>
                <p:cNvSpPr/>
                <p:nvPr/>
              </p:nvSpPr>
              <p:spPr>
                <a:xfrm>
                  <a:off x="9876029" y="5481264"/>
                  <a:ext cx="300003" cy="5361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E2973185-548F-4732-8890-5C07E193AD3B}"/>
                    </a:ext>
                  </a:extLst>
                </p:cNvPr>
                <p:cNvSpPr/>
                <p:nvPr/>
              </p:nvSpPr>
              <p:spPr>
                <a:xfrm>
                  <a:off x="9938271" y="5653015"/>
                  <a:ext cx="175518" cy="1926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A324442F-F894-45CB-8A5A-29F8581CF79B}"/>
                  </a:ext>
                </a:extLst>
              </p:cNvPr>
              <p:cNvGrpSpPr/>
              <p:nvPr/>
            </p:nvGrpSpPr>
            <p:grpSpPr>
              <a:xfrm>
                <a:off x="8234533" y="5681188"/>
                <a:ext cx="300003" cy="536144"/>
                <a:chOff x="9876029" y="5481264"/>
                <a:chExt cx="300003" cy="536144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9711CDD-CABB-4A9F-82AD-C35E3693A888}"/>
                    </a:ext>
                  </a:extLst>
                </p:cNvPr>
                <p:cNvSpPr/>
                <p:nvPr/>
              </p:nvSpPr>
              <p:spPr>
                <a:xfrm>
                  <a:off x="9876029" y="5481264"/>
                  <a:ext cx="300003" cy="5361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29184161-235B-481D-AA70-D00699369606}"/>
                    </a:ext>
                  </a:extLst>
                </p:cNvPr>
                <p:cNvSpPr/>
                <p:nvPr/>
              </p:nvSpPr>
              <p:spPr>
                <a:xfrm>
                  <a:off x="9938271" y="5653015"/>
                  <a:ext cx="175518" cy="19264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916DA77-BDA3-4B8C-8052-4E6144E2380E}"/>
                </a:ext>
              </a:extLst>
            </p:cNvPr>
            <p:cNvSpPr txBox="1"/>
            <p:nvPr/>
          </p:nvSpPr>
          <p:spPr>
            <a:xfrm>
              <a:off x="8147143" y="1125002"/>
              <a:ext cx="842481" cy="45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950" dirty="0"/>
                <a:t>D0</a:t>
              </a:r>
            </a:p>
            <a:p>
              <a:pPr algn="r"/>
              <a:r>
                <a:rPr lang="en-US" sz="1950" dirty="0"/>
                <a:t>D1</a:t>
              </a:r>
            </a:p>
            <a:p>
              <a:pPr algn="r"/>
              <a:r>
                <a:rPr lang="en-US" sz="1950" dirty="0"/>
                <a:t>D2</a:t>
              </a:r>
            </a:p>
            <a:p>
              <a:pPr algn="r"/>
              <a:r>
                <a:rPr lang="en-US" sz="1950" dirty="0"/>
                <a:t>D3</a:t>
              </a:r>
            </a:p>
            <a:p>
              <a:pPr algn="r"/>
              <a:r>
                <a:rPr lang="en-US" sz="1950" dirty="0"/>
                <a:t>D4</a:t>
              </a:r>
            </a:p>
            <a:p>
              <a:pPr algn="r"/>
              <a:r>
                <a:rPr lang="en-US" sz="1950" dirty="0"/>
                <a:t>3V3</a:t>
              </a:r>
            </a:p>
            <a:p>
              <a:pPr algn="r"/>
              <a:r>
                <a:rPr lang="en-US" sz="1950" dirty="0"/>
                <a:t>GND</a:t>
              </a:r>
            </a:p>
            <a:p>
              <a:pPr algn="r"/>
              <a:r>
                <a:rPr lang="en-US" sz="1950" dirty="0"/>
                <a:t>D5</a:t>
              </a:r>
            </a:p>
            <a:p>
              <a:pPr algn="r"/>
              <a:r>
                <a:rPr lang="en-US" sz="1950" dirty="0"/>
                <a:t>D6</a:t>
              </a:r>
            </a:p>
            <a:p>
              <a:pPr algn="r"/>
              <a:r>
                <a:rPr lang="en-US" sz="1950" dirty="0"/>
                <a:t>D7</a:t>
              </a:r>
            </a:p>
            <a:p>
              <a:pPr algn="r"/>
              <a:r>
                <a:rPr lang="en-US" sz="1950" dirty="0"/>
                <a:t>D8</a:t>
              </a:r>
            </a:p>
            <a:p>
              <a:pPr algn="r"/>
              <a:r>
                <a:rPr lang="en-US" sz="1950" dirty="0"/>
                <a:t>RX</a:t>
              </a:r>
            </a:p>
            <a:p>
              <a:pPr algn="r"/>
              <a:r>
                <a:rPr lang="en-US" sz="1950" dirty="0"/>
                <a:t>TX</a:t>
              </a:r>
            </a:p>
            <a:p>
              <a:pPr algn="r"/>
              <a:r>
                <a:rPr lang="en-US" sz="1950" dirty="0"/>
                <a:t>GND</a:t>
              </a:r>
            </a:p>
            <a:p>
              <a:pPr algn="r"/>
              <a:r>
                <a:rPr lang="en-US" sz="1950" dirty="0"/>
                <a:t>3V3</a:t>
              </a:r>
              <a:endParaRPr lang="en-GB" sz="195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85DFC3-9AE3-4F56-ADB5-F0783B8B63AE}"/>
                </a:ext>
              </a:extLst>
            </p:cNvPr>
            <p:cNvSpPr txBox="1"/>
            <p:nvPr/>
          </p:nvSpPr>
          <p:spPr>
            <a:xfrm>
              <a:off x="6473328" y="1144656"/>
              <a:ext cx="842481" cy="459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50" dirty="0"/>
                <a:t>A0</a:t>
              </a:r>
            </a:p>
            <a:p>
              <a:r>
                <a:rPr lang="en-US" sz="1950" dirty="0"/>
                <a:t>RSV</a:t>
              </a:r>
            </a:p>
            <a:p>
              <a:r>
                <a:rPr lang="en-US" sz="1950" dirty="0"/>
                <a:t>RSV</a:t>
              </a:r>
            </a:p>
            <a:p>
              <a:r>
                <a:rPr lang="en-US" sz="1950" dirty="0"/>
                <a:t>SD3</a:t>
              </a:r>
            </a:p>
            <a:p>
              <a:r>
                <a:rPr lang="en-US" sz="1950" dirty="0"/>
                <a:t>SD2</a:t>
              </a:r>
            </a:p>
            <a:p>
              <a:r>
                <a:rPr lang="en-US" sz="1950" dirty="0"/>
                <a:t>SD1</a:t>
              </a:r>
            </a:p>
            <a:p>
              <a:r>
                <a:rPr lang="en-US" sz="1950" dirty="0"/>
                <a:t>CMD</a:t>
              </a:r>
            </a:p>
            <a:p>
              <a:r>
                <a:rPr lang="en-US" sz="1950" dirty="0"/>
                <a:t>SD0</a:t>
              </a:r>
            </a:p>
            <a:p>
              <a:r>
                <a:rPr lang="en-US" sz="1950" dirty="0"/>
                <a:t>CLK</a:t>
              </a:r>
            </a:p>
            <a:p>
              <a:r>
                <a:rPr lang="en-US" sz="1950" dirty="0"/>
                <a:t>GND</a:t>
              </a:r>
            </a:p>
            <a:p>
              <a:r>
                <a:rPr lang="en-US" sz="1950" dirty="0"/>
                <a:t>3V3</a:t>
              </a:r>
            </a:p>
            <a:p>
              <a:r>
                <a:rPr lang="en-US" sz="1950" dirty="0"/>
                <a:t>EN</a:t>
              </a:r>
            </a:p>
            <a:p>
              <a:r>
                <a:rPr lang="en-US" sz="1950" dirty="0"/>
                <a:t>RST</a:t>
              </a:r>
            </a:p>
            <a:p>
              <a:r>
                <a:rPr lang="en-US" sz="1950" dirty="0"/>
                <a:t>GND</a:t>
              </a:r>
            </a:p>
            <a:p>
              <a:r>
                <a:rPr lang="en-US" sz="1950" dirty="0"/>
                <a:t>Vin</a:t>
              </a:r>
              <a:endParaRPr lang="en-GB" sz="1950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996149-2476-448B-BF89-B06D1080D159}"/>
              </a:ext>
            </a:extLst>
          </p:cNvPr>
          <p:cNvGrpSpPr/>
          <p:nvPr/>
        </p:nvGrpSpPr>
        <p:grpSpPr>
          <a:xfrm>
            <a:off x="3576083" y="1717573"/>
            <a:ext cx="2435748" cy="1541664"/>
            <a:chOff x="7564631" y="4323158"/>
            <a:chExt cx="2888918" cy="1828490"/>
          </a:xfrm>
          <a:noFill/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03C1450-A0ED-4738-8E47-2E8AAEF4B7B9}"/>
                </a:ext>
              </a:extLst>
            </p:cNvPr>
            <p:cNvSpPr/>
            <p:nvPr/>
          </p:nvSpPr>
          <p:spPr>
            <a:xfrm rot="5400000">
              <a:off x="8108179" y="3806278"/>
              <a:ext cx="1801822" cy="28889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BH1750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3FCD3B8-A6BE-487F-8181-984892814FB9}"/>
                </a:ext>
              </a:extLst>
            </p:cNvPr>
            <p:cNvSpPr txBox="1"/>
            <p:nvPr/>
          </p:nvSpPr>
          <p:spPr>
            <a:xfrm>
              <a:off x="7841488" y="5062315"/>
              <a:ext cx="75747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SCL 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7C0D453-83C7-4305-891B-2997BD62F4DD}"/>
                </a:ext>
              </a:extLst>
            </p:cNvPr>
            <p:cNvSpPr txBox="1"/>
            <p:nvPr/>
          </p:nvSpPr>
          <p:spPr>
            <a:xfrm>
              <a:off x="7834617" y="4712432"/>
              <a:ext cx="75747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SDA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E991EA5-8A18-410E-BB2C-CB5014B641E3}"/>
                </a:ext>
              </a:extLst>
            </p:cNvPr>
            <p:cNvSpPr/>
            <p:nvPr/>
          </p:nvSpPr>
          <p:spPr>
            <a:xfrm rot="5400000">
              <a:off x="7639321" y="4416064"/>
              <a:ext cx="210620" cy="231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E1A4299-3488-472C-BC2C-1F50E8CBA0D0}"/>
                </a:ext>
              </a:extLst>
            </p:cNvPr>
            <p:cNvSpPr/>
            <p:nvPr/>
          </p:nvSpPr>
          <p:spPr>
            <a:xfrm rot="5400000">
              <a:off x="7639321" y="4776064"/>
              <a:ext cx="210620" cy="231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155F216-69D3-46F3-A42D-C4C2168FE7FE}"/>
                </a:ext>
              </a:extLst>
            </p:cNvPr>
            <p:cNvSpPr/>
            <p:nvPr/>
          </p:nvSpPr>
          <p:spPr>
            <a:xfrm rot="5400000">
              <a:off x="7639321" y="5136064"/>
              <a:ext cx="210620" cy="231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FA8B815-EC5E-4F5F-A258-F522572A48C7}"/>
                </a:ext>
              </a:extLst>
            </p:cNvPr>
            <p:cNvSpPr/>
            <p:nvPr/>
          </p:nvSpPr>
          <p:spPr>
            <a:xfrm rot="5400000">
              <a:off x="7639321" y="5496064"/>
              <a:ext cx="210620" cy="231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B261E6A-13F7-4228-8F24-DAC685E9E8C9}"/>
                </a:ext>
              </a:extLst>
            </p:cNvPr>
            <p:cNvSpPr/>
            <p:nvPr/>
          </p:nvSpPr>
          <p:spPr>
            <a:xfrm rot="5400000">
              <a:off x="7639321" y="5856064"/>
              <a:ext cx="210620" cy="23116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44A93F0-3D35-44D0-95B0-9E15AB76C3BE}"/>
                </a:ext>
              </a:extLst>
            </p:cNvPr>
            <p:cNvSpPr txBox="1"/>
            <p:nvPr/>
          </p:nvSpPr>
          <p:spPr>
            <a:xfrm>
              <a:off x="7870392" y="5770651"/>
              <a:ext cx="75747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B4A9D5A-D7EB-4481-A2DB-947B44722053}"/>
                </a:ext>
              </a:extLst>
            </p:cNvPr>
            <p:cNvSpPr txBox="1"/>
            <p:nvPr/>
          </p:nvSpPr>
          <p:spPr>
            <a:xfrm>
              <a:off x="7850852" y="5415137"/>
              <a:ext cx="75747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42C480C-ABAC-456E-9C23-1BD986217196}"/>
                </a:ext>
              </a:extLst>
            </p:cNvPr>
            <p:cNvSpPr txBox="1"/>
            <p:nvPr/>
          </p:nvSpPr>
          <p:spPr>
            <a:xfrm>
              <a:off x="7844086" y="4323158"/>
              <a:ext cx="75747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Addr</a:t>
              </a:r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539676F-1A62-4F7D-A3E5-2D1317241FF7}"/>
              </a:ext>
            </a:extLst>
          </p:cNvPr>
          <p:cNvGrpSpPr/>
          <p:nvPr/>
        </p:nvGrpSpPr>
        <p:grpSpPr>
          <a:xfrm rot="10800000">
            <a:off x="1730849" y="1980216"/>
            <a:ext cx="1836995" cy="1269186"/>
            <a:chOff x="9269369" y="4811660"/>
            <a:chExt cx="1836995" cy="1269186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4ED09D1-BF40-488C-8BFE-BD9919A0B306}"/>
                </a:ext>
              </a:extLst>
            </p:cNvPr>
            <p:cNvSpPr/>
            <p:nvPr/>
          </p:nvSpPr>
          <p:spPr>
            <a:xfrm rot="5400000">
              <a:off x="9577324" y="4503705"/>
              <a:ext cx="1221086" cy="18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BME280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3513383-9552-4E8A-9A33-4978B9228033}"/>
                </a:ext>
              </a:extLst>
            </p:cNvPr>
            <p:cNvSpPr txBox="1"/>
            <p:nvPr/>
          </p:nvSpPr>
          <p:spPr>
            <a:xfrm>
              <a:off x="9502797" y="5114291"/>
              <a:ext cx="63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Gnd</a:t>
              </a:r>
              <a:r>
                <a:rPr lang="en-US" dirty="0"/>
                <a:t> 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76EB42B-CFB1-4666-8ED7-961E8FDA78F3}"/>
                </a:ext>
              </a:extLst>
            </p:cNvPr>
            <p:cNvSpPr txBox="1"/>
            <p:nvPr/>
          </p:nvSpPr>
          <p:spPr>
            <a:xfrm>
              <a:off x="9497004" y="4819293"/>
              <a:ext cx="63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5F63DA6-EE89-4312-8531-AC96C598954D}"/>
                </a:ext>
              </a:extLst>
            </p:cNvPr>
            <p:cNvSpPr/>
            <p:nvPr/>
          </p:nvSpPr>
          <p:spPr>
            <a:xfrm rot="5400000">
              <a:off x="9332343" y="4872943"/>
              <a:ext cx="177581" cy="1949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658E2C2-E317-4F98-9BD1-2800C45F7909}"/>
                </a:ext>
              </a:extLst>
            </p:cNvPr>
            <p:cNvSpPr/>
            <p:nvPr/>
          </p:nvSpPr>
          <p:spPr>
            <a:xfrm rot="5400000">
              <a:off x="9332343" y="5176472"/>
              <a:ext cx="177581" cy="1949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8D481B6-48AF-43A1-A14B-BEAB53B80ACA}"/>
                </a:ext>
              </a:extLst>
            </p:cNvPr>
            <p:cNvSpPr/>
            <p:nvPr/>
          </p:nvSpPr>
          <p:spPr>
            <a:xfrm rot="5400000">
              <a:off x="9332343" y="5480000"/>
              <a:ext cx="177581" cy="1949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A104235-EC7E-423F-9D15-9DC9D1D155F2}"/>
                </a:ext>
              </a:extLst>
            </p:cNvPr>
            <p:cNvSpPr/>
            <p:nvPr/>
          </p:nvSpPr>
          <p:spPr>
            <a:xfrm rot="5400000">
              <a:off x="9332343" y="5783529"/>
              <a:ext cx="177581" cy="1949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6A2F8DD-6F4B-4185-BB12-1F7B1CF74A3C}"/>
                </a:ext>
              </a:extLst>
            </p:cNvPr>
            <p:cNvSpPr txBox="1"/>
            <p:nvPr/>
          </p:nvSpPr>
          <p:spPr>
            <a:xfrm>
              <a:off x="9527167" y="5711514"/>
              <a:ext cx="63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SDA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8AA92A4-3F8A-4062-98AD-057F964F3BEE}"/>
                </a:ext>
              </a:extLst>
            </p:cNvPr>
            <p:cNvSpPr txBox="1"/>
            <p:nvPr/>
          </p:nvSpPr>
          <p:spPr>
            <a:xfrm>
              <a:off x="9510692" y="5411768"/>
              <a:ext cx="63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SCL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48B74C-5372-4359-AFFA-38411EA556CC}"/>
              </a:ext>
            </a:extLst>
          </p:cNvPr>
          <p:cNvGrpSpPr/>
          <p:nvPr/>
        </p:nvGrpSpPr>
        <p:grpSpPr>
          <a:xfrm rot="5400000">
            <a:off x="1863061" y="4576382"/>
            <a:ext cx="1836995" cy="1269186"/>
            <a:chOff x="9269369" y="4811660"/>
            <a:chExt cx="1836995" cy="12691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5A89A72-092B-4768-ACAC-8D481A63BD47}"/>
                </a:ext>
              </a:extLst>
            </p:cNvPr>
            <p:cNvSpPr/>
            <p:nvPr/>
          </p:nvSpPr>
          <p:spPr>
            <a:xfrm rot="5400000">
              <a:off x="9577324" y="4503705"/>
              <a:ext cx="1221086" cy="1836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Hygdro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meter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C23C299-7715-4C50-A7EF-2E7F13832A2A}"/>
                </a:ext>
              </a:extLst>
            </p:cNvPr>
            <p:cNvSpPr txBox="1"/>
            <p:nvPr/>
          </p:nvSpPr>
          <p:spPr>
            <a:xfrm>
              <a:off x="9502797" y="5114291"/>
              <a:ext cx="63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Gnd</a:t>
              </a:r>
              <a:r>
                <a:rPr lang="en-US" dirty="0"/>
                <a:t> 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391E8CB-E2B5-4EE9-9F8F-4BC263939DAB}"/>
                </a:ext>
              </a:extLst>
            </p:cNvPr>
            <p:cNvSpPr txBox="1"/>
            <p:nvPr/>
          </p:nvSpPr>
          <p:spPr>
            <a:xfrm>
              <a:off x="9497004" y="4819293"/>
              <a:ext cx="63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6DE89B-0AA8-4FFA-9CFD-B9D39FFB98E1}"/>
                </a:ext>
              </a:extLst>
            </p:cNvPr>
            <p:cNvSpPr/>
            <p:nvPr/>
          </p:nvSpPr>
          <p:spPr>
            <a:xfrm rot="5400000">
              <a:off x="9332343" y="4872943"/>
              <a:ext cx="177581" cy="1949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9C633FB-D68E-473B-A743-F249E53DD96D}"/>
                </a:ext>
              </a:extLst>
            </p:cNvPr>
            <p:cNvSpPr/>
            <p:nvPr/>
          </p:nvSpPr>
          <p:spPr>
            <a:xfrm rot="5400000">
              <a:off x="9332343" y="5176472"/>
              <a:ext cx="177581" cy="1949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595847A-F5F9-4E58-9B0C-16E194DEE4EE}"/>
                </a:ext>
              </a:extLst>
            </p:cNvPr>
            <p:cNvSpPr/>
            <p:nvPr/>
          </p:nvSpPr>
          <p:spPr>
            <a:xfrm rot="5400000">
              <a:off x="9332343" y="5480000"/>
              <a:ext cx="177581" cy="1949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1698201-0C53-45E6-89DE-FFACF3338F60}"/>
                </a:ext>
              </a:extLst>
            </p:cNvPr>
            <p:cNvSpPr/>
            <p:nvPr/>
          </p:nvSpPr>
          <p:spPr>
            <a:xfrm rot="5400000">
              <a:off x="9332343" y="5783529"/>
              <a:ext cx="177581" cy="19490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D4F435E-A47C-4254-AFE8-893CB9B87705}"/>
                </a:ext>
              </a:extLst>
            </p:cNvPr>
            <p:cNvSpPr txBox="1"/>
            <p:nvPr/>
          </p:nvSpPr>
          <p:spPr>
            <a:xfrm>
              <a:off x="9527167" y="5711514"/>
              <a:ext cx="63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9303252-886C-45F6-8D98-A509F319D1F5}"/>
                </a:ext>
              </a:extLst>
            </p:cNvPr>
            <p:cNvSpPr txBox="1"/>
            <p:nvPr/>
          </p:nvSpPr>
          <p:spPr>
            <a:xfrm>
              <a:off x="9510692" y="5411768"/>
              <a:ext cx="638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84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83312" y="620554"/>
            <a:ext cx="2372116" cy="3694439"/>
            <a:chOff x="5666166" y="601038"/>
            <a:chExt cx="2372116" cy="3694439"/>
          </a:xfrm>
        </p:grpSpPr>
        <p:sp>
          <p:nvSpPr>
            <p:cNvPr id="5" name="Rectangle 4"/>
            <p:cNvSpPr/>
            <p:nvPr/>
          </p:nvSpPr>
          <p:spPr>
            <a:xfrm>
              <a:off x="5771476" y="601038"/>
              <a:ext cx="2188396" cy="36711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66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82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66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82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6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82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66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82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66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82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66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82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66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782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6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82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5824323" y="140146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RST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5824322" y="176393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5829122" y="210035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5833922" y="245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Gpio16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5851526" y="2827481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5824321" y="3159526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5824320" y="354281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5833921" y="389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7288405" y="1407074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 flipH="1">
              <a:off x="7295256" y="173102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RX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6850728" y="2098149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6864429" y="248393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6864428" y="2834908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6864427" y="3189386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6867615" y="354748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Gpio15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flipH="1">
              <a:off x="6864427" y="392614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3805" y="615596"/>
              <a:ext cx="561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844909" y="619969"/>
            <a:ext cx="2372116" cy="3695024"/>
            <a:chOff x="5666166" y="600453"/>
            <a:chExt cx="2372116" cy="3695024"/>
          </a:xfrm>
        </p:grpSpPr>
        <p:sp>
          <p:nvSpPr>
            <p:cNvPr id="40" name="Rectangle 39"/>
            <p:cNvSpPr/>
            <p:nvPr/>
          </p:nvSpPr>
          <p:spPr>
            <a:xfrm>
              <a:off x="5771476" y="601038"/>
              <a:ext cx="2188396" cy="36711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66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7827662" y="14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66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827662" y="18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66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826914" y="21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566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826914" y="253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66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826914" y="289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66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826914" y="325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66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826166" y="361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66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826166" y="3976563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flipH="1">
              <a:off x="5824323" y="140146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RST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flipH="1">
              <a:off x="5824322" y="176393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ADC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 flipH="1">
              <a:off x="5829122" y="210035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EN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flipH="1">
              <a:off x="5833922" y="245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flipH="1">
              <a:off x="5851526" y="2827481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flipH="1">
              <a:off x="5824321" y="3159526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 flipH="1">
              <a:off x="5824320" y="354281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Gpio13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 flipH="1">
              <a:off x="5833921" y="3898149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 flipH="1">
              <a:off x="7288405" y="1407074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 flipH="1">
              <a:off x="7295256" y="1731027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flipH="1">
              <a:off x="6850728" y="2098149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 flipH="1">
              <a:off x="6864429" y="248393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Gpio4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6864428" y="2834908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6864427" y="3189386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flipH="1">
              <a:off x="6867615" y="354748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6864427" y="392614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51305" y="600453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BOTTOM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07292" y="1004444"/>
            <a:ext cx="1359641" cy="2190845"/>
            <a:chOff x="4714401" y="3782117"/>
            <a:chExt cx="1359641" cy="2190845"/>
          </a:xfrm>
        </p:grpSpPr>
        <p:grpSp>
          <p:nvGrpSpPr>
            <p:cNvPr id="75" name="Group 74"/>
            <p:cNvGrpSpPr/>
            <p:nvPr/>
          </p:nvGrpSpPr>
          <p:grpSpPr>
            <a:xfrm rot="5400000">
              <a:off x="4808092" y="416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98" name="Rectangle 97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 rot="5400000">
              <a:off x="4808092" y="452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96" name="Rectangle 95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5400000">
              <a:off x="5539981" y="4888296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94" name="Rectangle 93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5469820" y="3782117"/>
              <a:ext cx="562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DTR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21186" y="4158482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519255" y="452363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14401" y="4883630"/>
              <a:ext cx="500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Vcc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499618" y="523896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CTS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499846" y="559901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168320" y="3804886"/>
              <a:ext cx="366850" cy="21634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 rot="5400000">
              <a:off x="5248851" y="387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 rot="5400000">
              <a:off x="5248851" y="423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 rot="5400000">
              <a:off x="5248851" y="459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 rot="5400000">
              <a:off x="5248851" y="495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 rot="5400000">
              <a:off x="5248851" y="531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 rot="5400000">
              <a:off x="5248851" y="5672711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 rot="5400000">
              <a:off x="4808092" y="5612962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92" name="Rectangle 91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0" name="Group 99"/>
          <p:cNvGrpSpPr/>
          <p:nvPr/>
        </p:nvGrpSpPr>
        <p:grpSpPr>
          <a:xfrm>
            <a:off x="8882357" y="1377895"/>
            <a:ext cx="720000" cy="1233702"/>
            <a:chOff x="1493008" y="3570902"/>
            <a:chExt cx="720000" cy="1233702"/>
          </a:xfrm>
        </p:grpSpPr>
        <p:grpSp>
          <p:nvGrpSpPr>
            <p:cNvPr id="101" name="Group 100"/>
            <p:cNvGrpSpPr/>
            <p:nvPr/>
          </p:nvGrpSpPr>
          <p:grpSpPr>
            <a:xfrm>
              <a:off x="1493008" y="3570902"/>
              <a:ext cx="720000" cy="1233702"/>
              <a:chOff x="7612202" y="4454978"/>
              <a:chExt cx="720000" cy="1233702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7612202" y="4454978"/>
                <a:ext cx="72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7686892" y="4519394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046892" y="4519394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7612202" y="4813605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7972202" y="4813605"/>
                <a:ext cx="360000" cy="360000"/>
                <a:chOff x="2953821" y="1500026"/>
                <a:chExt cx="360000" cy="360000"/>
              </a:xfrm>
              <a:noFill/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2953821" y="1500026"/>
                  <a:ext cx="360000" cy="36000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3028511" y="1564442"/>
                  <a:ext cx="210620" cy="231168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09" name="TextBox 108"/>
              <p:cNvSpPr txBox="1"/>
              <p:nvPr/>
            </p:nvSpPr>
            <p:spPr>
              <a:xfrm rot="16200000">
                <a:off x="7515242" y="5216916"/>
                <a:ext cx="57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Gnd</a:t>
                </a:r>
                <a:endParaRPr lang="en-US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 rot="16200000">
                <a:off x="7859988" y="5216914"/>
                <a:ext cx="560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VCC</a:t>
                </a:r>
              </a:p>
            </p:txBody>
          </p:sp>
        </p:grpSp>
        <p:sp>
          <p:nvSpPr>
            <p:cNvPr id="102" name="Rectangle 101"/>
            <p:cNvSpPr/>
            <p:nvPr/>
          </p:nvSpPr>
          <p:spPr>
            <a:xfrm>
              <a:off x="1627584" y="3703702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9797" y="3706769"/>
              <a:ext cx="83835" cy="9320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2F6825F-224D-4DFD-B585-9F081E048156}"/>
              </a:ext>
            </a:extLst>
          </p:cNvPr>
          <p:cNvGrpSpPr/>
          <p:nvPr/>
        </p:nvGrpSpPr>
        <p:grpSpPr>
          <a:xfrm>
            <a:off x="6957328" y="3639191"/>
            <a:ext cx="3241496" cy="2880000"/>
            <a:chOff x="6957328" y="3639191"/>
            <a:chExt cx="3241496" cy="2880000"/>
          </a:xfrm>
        </p:grpSpPr>
        <p:grpSp>
          <p:nvGrpSpPr>
            <p:cNvPr id="151" name="Group 150"/>
            <p:cNvGrpSpPr/>
            <p:nvPr/>
          </p:nvGrpSpPr>
          <p:grpSpPr>
            <a:xfrm>
              <a:off x="695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65" name="Rectangle 36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731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63" name="Rectangle 36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767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61" name="Rectangle 36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803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59" name="Rectangle 35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839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57" name="Rectangle 35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875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55" name="Rectangle 35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911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53" name="Rectangle 35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947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51" name="Rectangle 35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9838824" y="36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49" name="Rectangle 34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695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47" name="Rectangle 34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731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45" name="Rectangle 34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2" name="Group 161"/>
            <p:cNvGrpSpPr/>
            <p:nvPr/>
          </p:nvGrpSpPr>
          <p:grpSpPr>
            <a:xfrm>
              <a:off x="767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43" name="Rectangle 34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803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41" name="Rectangle 34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Oval 34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839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39" name="Rectangle 33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875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37" name="Rectangle 33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911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35" name="Rectangle 33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947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33" name="Rectangle 33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9838824" y="39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31" name="Rectangle 33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695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29" name="Rectangle 32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731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27" name="Rectangle 32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767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25" name="Rectangle 32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803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23" name="Rectangle 32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839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21" name="Rectangle 32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875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19" name="Rectangle 31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911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17" name="Rectangle 31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947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15" name="Rectangle 31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9838076" y="43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13" name="Rectangle 31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695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11" name="Rectangle 31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2" name="Oval 31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731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09" name="Rectangle 30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67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07" name="Rectangle 30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803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05" name="Rectangle 30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839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03" name="Rectangle 30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875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301" name="Rectangle 30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911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99" name="Rectangle 29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947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97" name="Rectangle 29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9838076" y="471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95" name="Rectangle 29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695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93" name="Rectangle 29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31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91" name="Rectangle 29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767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89" name="Rectangle 28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803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87" name="Rectangle 28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839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85" name="Rectangle 28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875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83" name="Rectangle 28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911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81" name="Rectangle 28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947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79" name="Rectangle 27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9838076" y="507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77" name="Rectangle 27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695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75" name="Rectangle 27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731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73" name="Rectangle 27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67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71" name="Rectangle 27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803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69" name="Rectangle 26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839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67" name="Rectangle 26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875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65" name="Rectangle 26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911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63" name="Rectangle 26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947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61" name="Rectangle 26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9838076" y="543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59" name="Rectangle 25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95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57" name="Rectangle 25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731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55" name="Rectangle 25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767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53" name="Rectangle 25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803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51" name="Rectangle 25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839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49" name="Rectangle 24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875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47" name="Rectangle 24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911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45" name="Rectangle 24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947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43" name="Rectangle 24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9837328" y="579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41" name="Rectangle 24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695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39" name="Rectangle 23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731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37" name="Rectangle 23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767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35" name="Rectangle 23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803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33" name="Rectangle 23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839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31" name="Rectangle 230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875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29" name="Rectangle 228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911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27" name="Rectangle 226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947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25" name="Rectangle 224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9837328" y="6159191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223" name="Rectangle 222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17" name="Group 116"/>
          <p:cNvGrpSpPr/>
          <p:nvPr/>
        </p:nvGrpSpPr>
        <p:grpSpPr>
          <a:xfrm>
            <a:off x="10832106" y="3468511"/>
            <a:ext cx="1086732" cy="2866014"/>
            <a:chOff x="4661205" y="425536"/>
            <a:chExt cx="1086732" cy="2866014"/>
          </a:xfrm>
        </p:grpSpPr>
        <p:sp>
          <p:nvSpPr>
            <p:cNvPr id="135" name="Oval 134"/>
            <p:cNvSpPr/>
            <p:nvPr/>
          </p:nvSpPr>
          <p:spPr>
            <a:xfrm>
              <a:off x="5537317" y="48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5537317" y="84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5536569" y="120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5536569" y="156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5536569" y="192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5536569" y="228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5535821" y="264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5535821" y="3000632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 flipH="1">
              <a:off x="5009702" y="425536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RST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 flipH="1">
              <a:off x="4661205" y="788004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ADC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 flipH="1">
              <a:off x="4661205" y="1124428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EN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 flipH="1">
              <a:off x="4661205" y="1482218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Gpio16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 flipH="1">
              <a:off x="4661205" y="1851550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Gpio14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 flipH="1">
              <a:off x="4661205" y="2183595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Gpio12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 flipH="1">
              <a:off x="4661205" y="2566884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Gpio13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 flipH="1">
              <a:off x="4661205" y="2922218"/>
              <a:ext cx="87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Vcc</a:t>
              </a:r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0751336" y="335953"/>
            <a:ext cx="1167502" cy="2888403"/>
            <a:chOff x="8070239" y="3710630"/>
            <a:chExt cx="1167502" cy="2888403"/>
          </a:xfrm>
        </p:grpSpPr>
        <p:sp>
          <p:nvSpPr>
            <p:cNvPr id="119" name="Oval 118"/>
            <p:cNvSpPr/>
            <p:nvPr/>
          </p:nvSpPr>
          <p:spPr>
            <a:xfrm>
              <a:off x="8071735" y="378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8071735" y="414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8070987" y="450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8070987" y="486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8070987" y="522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8070987" y="558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8070239" y="594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8070239" y="6308809"/>
              <a:ext cx="210620" cy="231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 flipH="1">
              <a:off x="8274508" y="3710630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TX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 flipH="1">
              <a:off x="8274508" y="4034583"/>
              <a:ext cx="52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RX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 flipH="1">
              <a:off x="8274508" y="4401705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Gpio5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 flipH="1">
              <a:off x="8274508" y="478749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 flipH="1">
              <a:off x="8274508" y="5138464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 flipH="1">
              <a:off x="8274508" y="5492942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Gpio2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 flipH="1">
              <a:off x="8274508" y="5851037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Gpio15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 flipH="1">
              <a:off x="8274508" y="6229701"/>
              <a:ext cx="9632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Gnd</a:t>
              </a:r>
              <a:endParaRPr lang="en-US" dirty="0"/>
            </a:p>
          </p:txBody>
        </p:sp>
      </p:grpSp>
      <p:grpSp>
        <p:nvGrpSpPr>
          <p:cNvPr id="584" name="Group 583"/>
          <p:cNvGrpSpPr/>
          <p:nvPr/>
        </p:nvGrpSpPr>
        <p:grpSpPr>
          <a:xfrm>
            <a:off x="1034930" y="4862420"/>
            <a:ext cx="720748" cy="1080000"/>
            <a:chOff x="1034930" y="4862420"/>
            <a:chExt cx="720748" cy="1080000"/>
          </a:xfrm>
        </p:grpSpPr>
        <p:grpSp>
          <p:nvGrpSpPr>
            <p:cNvPr id="368" name="Group 367"/>
            <p:cNvGrpSpPr/>
            <p:nvPr/>
          </p:nvGrpSpPr>
          <p:grpSpPr>
            <a:xfrm>
              <a:off x="1035678" y="486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82" name="Rectangle 581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1395678" y="486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80" name="Rectangle 579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1035678" y="522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64" name="Rectangle 563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>
              <a:off x="1395678" y="522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62" name="Rectangle 561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86" name="Group 385"/>
            <p:cNvGrpSpPr/>
            <p:nvPr/>
          </p:nvGrpSpPr>
          <p:grpSpPr>
            <a:xfrm>
              <a:off x="1034930" y="558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46" name="Rectangle 545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1394930" y="5582420"/>
              <a:ext cx="360000" cy="360000"/>
              <a:chOff x="2953821" y="1500026"/>
              <a:chExt cx="360000" cy="360000"/>
            </a:xfrm>
            <a:noFill/>
          </p:grpSpPr>
          <p:sp>
            <p:nvSpPr>
              <p:cNvPr id="544" name="Rectangle 543"/>
              <p:cNvSpPr/>
              <p:nvPr/>
            </p:nvSpPr>
            <p:spPr>
              <a:xfrm>
                <a:off x="2953821" y="1500026"/>
                <a:ext cx="360000" cy="36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/>
              <p:cNvSpPr/>
              <p:nvPr/>
            </p:nvSpPr>
            <p:spPr>
              <a:xfrm>
                <a:off x="3028511" y="1564442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585" name="Group 584"/>
          <p:cNvGrpSpPr/>
          <p:nvPr/>
        </p:nvGrpSpPr>
        <p:grpSpPr>
          <a:xfrm>
            <a:off x="3031665" y="4868326"/>
            <a:ext cx="1079252" cy="1077536"/>
            <a:chOff x="2789370" y="4864884"/>
            <a:chExt cx="1079252" cy="1077536"/>
          </a:xfrm>
        </p:grpSpPr>
        <p:sp>
          <p:nvSpPr>
            <p:cNvPr id="578" name="Rectangle 577"/>
            <p:cNvSpPr/>
            <p:nvPr/>
          </p:nvSpPr>
          <p:spPr>
            <a:xfrm>
              <a:off x="2789370" y="4864884"/>
              <a:ext cx="1079252" cy="10775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>
              <a:off x="286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75" name="Oval 574"/>
            <p:cNvSpPr/>
            <p:nvPr/>
          </p:nvSpPr>
          <p:spPr>
            <a:xfrm>
              <a:off x="3584060" y="492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43" name="Oval 542"/>
            <p:cNvSpPr/>
            <p:nvPr/>
          </p:nvSpPr>
          <p:spPr>
            <a:xfrm>
              <a:off x="286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539" name="Oval 538"/>
            <p:cNvSpPr/>
            <p:nvPr/>
          </p:nvSpPr>
          <p:spPr>
            <a:xfrm>
              <a:off x="3583312" y="5649300"/>
              <a:ext cx="210620" cy="231168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591" name="Group 590"/>
          <p:cNvGrpSpPr/>
          <p:nvPr/>
        </p:nvGrpSpPr>
        <p:grpSpPr>
          <a:xfrm>
            <a:off x="5668622" y="4736259"/>
            <a:ext cx="360000" cy="1440000"/>
            <a:chOff x="2710460" y="705919"/>
            <a:chExt cx="360000" cy="1440000"/>
          </a:xfrm>
        </p:grpSpPr>
        <p:grpSp>
          <p:nvGrpSpPr>
            <p:cNvPr id="592" name="Group 591"/>
            <p:cNvGrpSpPr/>
            <p:nvPr/>
          </p:nvGrpSpPr>
          <p:grpSpPr>
            <a:xfrm>
              <a:off x="2710460" y="705919"/>
              <a:ext cx="360000" cy="1440000"/>
              <a:chOff x="2710460" y="705919"/>
              <a:chExt cx="360000" cy="1440000"/>
            </a:xfrm>
          </p:grpSpPr>
          <p:sp>
            <p:nvSpPr>
              <p:cNvPr id="596" name="Rectangle 595"/>
              <p:cNvSpPr/>
              <p:nvPr/>
            </p:nvSpPr>
            <p:spPr>
              <a:xfrm>
                <a:off x="2710460" y="705919"/>
                <a:ext cx="360000" cy="14400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/>
              <p:cNvSpPr/>
              <p:nvPr/>
            </p:nvSpPr>
            <p:spPr>
              <a:xfrm>
                <a:off x="2785150" y="77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598" name="Oval 597"/>
              <p:cNvSpPr/>
              <p:nvPr/>
            </p:nvSpPr>
            <p:spPr>
              <a:xfrm>
                <a:off x="2784402" y="1850335"/>
                <a:ext cx="210620" cy="231168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93" name="Rectangle: Rounded Corners 592"/>
            <p:cNvSpPr/>
            <p:nvPr/>
          </p:nvSpPr>
          <p:spPr>
            <a:xfrm>
              <a:off x="2784402" y="1078706"/>
              <a:ext cx="210620" cy="69770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R10k</a:t>
              </a:r>
            </a:p>
          </p:txBody>
        </p:sp>
        <p:sp>
          <p:nvSpPr>
            <p:cNvPr id="594" name="Freeform: Shape 593"/>
            <p:cNvSpPr/>
            <p:nvPr/>
          </p:nvSpPr>
          <p:spPr>
            <a:xfrm>
              <a:off x="2890838" y="892969"/>
              <a:ext cx="0" cy="178594"/>
            </a:xfrm>
            <a:custGeom>
              <a:avLst/>
              <a:gdLst>
                <a:gd name="connsiteX0" fmla="*/ 0 w 0"/>
                <a:gd name="connsiteY0" fmla="*/ 0 h 178594"/>
                <a:gd name="connsiteX1" fmla="*/ 0 w 0"/>
                <a:gd name="connsiteY1" fmla="*/ 178594 h 1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78594">
                  <a:moveTo>
                    <a:pt x="0" y="0"/>
                  </a:moveTo>
                  <a:lnTo>
                    <a:pt x="0" y="178594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Freeform: Shape 594"/>
            <p:cNvSpPr/>
            <p:nvPr/>
          </p:nvSpPr>
          <p:spPr>
            <a:xfrm>
              <a:off x="2895600" y="1776413"/>
              <a:ext cx="0" cy="188118"/>
            </a:xfrm>
            <a:custGeom>
              <a:avLst/>
              <a:gdLst>
                <a:gd name="connsiteX0" fmla="*/ 0 w 0"/>
                <a:gd name="connsiteY0" fmla="*/ 188118 h 188118"/>
                <a:gd name="connsiteX1" fmla="*/ 0 w 0"/>
                <a:gd name="connsiteY1" fmla="*/ 0 h 18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88118">
                  <a:moveTo>
                    <a:pt x="0" y="188118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537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167</Words>
  <Application>Microsoft Office PowerPoint</Application>
  <PresentationFormat>Widescreen</PresentationFormat>
  <Paragraphs>157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Pelling</dc:creator>
  <cp:lastModifiedBy>Tim Pelling</cp:lastModifiedBy>
  <cp:revision>146</cp:revision>
  <dcterms:created xsi:type="dcterms:W3CDTF">2016-10-01T13:05:23Z</dcterms:created>
  <dcterms:modified xsi:type="dcterms:W3CDTF">2017-06-24T17:07:45Z</dcterms:modified>
</cp:coreProperties>
</file>