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  <p:sldId id="266" r:id="rId5"/>
    <p:sldId id="258" r:id="rId6"/>
    <p:sldId id="267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4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3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61366" y="603022"/>
            <a:ext cx="8294527" cy="3681968"/>
            <a:chOff x="1461366" y="1064139"/>
            <a:chExt cx="8294527" cy="3681968"/>
          </a:xfrm>
        </p:grpSpPr>
        <p:grpSp>
          <p:nvGrpSpPr>
            <p:cNvPr id="2" name="Group 1"/>
            <p:cNvGrpSpPr/>
            <p:nvPr/>
          </p:nvGrpSpPr>
          <p:grpSpPr>
            <a:xfrm>
              <a:off x="1461366" y="1064139"/>
              <a:ext cx="8294527" cy="3681968"/>
              <a:chOff x="1461366" y="1064139"/>
              <a:chExt cx="8294527" cy="3681968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2990373" y="1064139"/>
                <a:ext cx="5824628" cy="3671514"/>
                <a:chOff x="2934658" y="1093231"/>
                <a:chExt cx="5824628" cy="3671514"/>
              </a:xfrm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4593862" y="1093231"/>
                  <a:ext cx="2188396" cy="367110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4490048" y="194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6650048" y="194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4490048" y="230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08" name="Oval 307"/>
                <p:cNvSpPr/>
                <p:nvPr/>
              </p:nvSpPr>
              <p:spPr>
                <a:xfrm>
                  <a:off x="6650048" y="230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4489300" y="266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6649300" y="266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4489300" y="302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>
                  <a:off x="6649300" y="302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4489300" y="338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4" name="Oval 313"/>
                <p:cNvSpPr/>
                <p:nvPr/>
              </p:nvSpPr>
              <p:spPr>
                <a:xfrm>
                  <a:off x="6649300" y="338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4489300" y="374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6" name="Oval 315"/>
                <p:cNvSpPr/>
                <p:nvPr/>
              </p:nvSpPr>
              <p:spPr>
                <a:xfrm>
                  <a:off x="6649300" y="374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4488552" y="410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>
                  <a:off x="6648552" y="410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4488552" y="446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6648552" y="4468756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21" name="TextBox 320"/>
                <p:cNvSpPr txBox="1"/>
                <p:nvPr/>
              </p:nvSpPr>
              <p:spPr>
                <a:xfrm>
                  <a:off x="5406191" y="1107789"/>
                  <a:ext cx="5612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TOP</a:t>
                  </a: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2934658" y="1875321"/>
                  <a:ext cx="5824628" cy="2889424"/>
                  <a:chOff x="4071543" y="1382632"/>
                  <a:chExt cx="5824628" cy="2889424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5184636" y="1392056"/>
                    <a:ext cx="3241496" cy="2880000"/>
                    <a:chOff x="2952325" y="1500026"/>
                    <a:chExt cx="3241496" cy="2880000"/>
                  </a:xfrm>
                  <a:noFill/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95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302" name="Rectangle 30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3" name="Oval 30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331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300" name="Rectangle 29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1" name="Oval 30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367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98" name="Rectangle 29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9" name="Oval 29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403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96" name="Rectangle 29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7" name="Oval 29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439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94" name="Rectangle 29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5" name="Oval 29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475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3" name="Oval 29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511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1" name="Oval 29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5" name="Group 94"/>
                    <p:cNvGrpSpPr/>
                    <p:nvPr/>
                  </p:nvGrpSpPr>
                  <p:grpSpPr>
                    <a:xfrm>
                      <a:off x="547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9" name="Oval 28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5833821" y="15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Oval 28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295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5" name="Oval 28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331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3" name="Oval 28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9" name="Group 98"/>
                    <p:cNvGrpSpPr/>
                    <p:nvPr/>
                  </p:nvGrpSpPr>
                  <p:grpSpPr>
                    <a:xfrm>
                      <a:off x="367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80" name="Rectangle 27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1" name="Oval 28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0" name="Group 99"/>
                    <p:cNvGrpSpPr/>
                    <p:nvPr/>
                  </p:nvGrpSpPr>
                  <p:grpSpPr>
                    <a:xfrm>
                      <a:off x="403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8" name="Rectangle 27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9" name="Oval 27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439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7" name="Oval 27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475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5" name="Oval 27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511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2" name="Rectangle 27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3" name="Oval 27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547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1" name="Oval 27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5" name="Group 104"/>
                    <p:cNvGrpSpPr/>
                    <p:nvPr/>
                  </p:nvGrpSpPr>
                  <p:grpSpPr>
                    <a:xfrm>
                      <a:off x="5833821" y="18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Oval 26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295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7" name="Oval 26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331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4" name="Rectangle 26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" name="Oval 26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367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2" name="Rectangle 26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3" name="Oval 26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9" name="Group 108"/>
                    <p:cNvGrpSpPr/>
                    <p:nvPr/>
                  </p:nvGrpSpPr>
                  <p:grpSpPr>
                    <a:xfrm>
                      <a:off x="403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60" name="Rectangle 25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1" name="Oval 26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439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8" name="Rectangle 25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Oval 25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475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6" name="Rectangle 25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7" name="Oval 25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511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4" name="Rectangle 25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5" name="Oval 25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3" name="Group 112"/>
                    <p:cNvGrpSpPr/>
                    <p:nvPr/>
                  </p:nvGrpSpPr>
                  <p:grpSpPr>
                    <a:xfrm>
                      <a:off x="547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3" name="Oval 25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4" name="Group 113"/>
                    <p:cNvGrpSpPr/>
                    <p:nvPr/>
                  </p:nvGrpSpPr>
                  <p:grpSpPr>
                    <a:xfrm>
                      <a:off x="5833073" y="22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50" name="Rectangle 24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95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8" name="Rectangle 24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331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7" name="Oval 24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7" name="Group 116"/>
                    <p:cNvGrpSpPr/>
                    <p:nvPr/>
                  </p:nvGrpSpPr>
                  <p:grpSpPr>
                    <a:xfrm>
                      <a:off x="367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4" name="Rectangle 24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5" name="Oval 24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403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2" name="Rectangle 24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9" name="Group 118"/>
                    <p:cNvGrpSpPr/>
                    <p:nvPr/>
                  </p:nvGrpSpPr>
                  <p:grpSpPr>
                    <a:xfrm>
                      <a:off x="439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1" name="Oval 24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0" name="Group 119"/>
                    <p:cNvGrpSpPr/>
                    <p:nvPr/>
                  </p:nvGrpSpPr>
                  <p:grpSpPr>
                    <a:xfrm>
                      <a:off x="475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8" name="Rectangle 23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511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7" name="Oval 23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547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" name="Oval 23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5833073" y="258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" name="Oval 23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4" name="Group 123"/>
                    <p:cNvGrpSpPr/>
                    <p:nvPr/>
                  </p:nvGrpSpPr>
                  <p:grpSpPr>
                    <a:xfrm>
                      <a:off x="295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1" name="Oval 23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5" name="Group 124"/>
                    <p:cNvGrpSpPr/>
                    <p:nvPr/>
                  </p:nvGrpSpPr>
                  <p:grpSpPr>
                    <a:xfrm>
                      <a:off x="331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9" name="Oval 22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6" name="Group 125"/>
                    <p:cNvGrpSpPr/>
                    <p:nvPr/>
                  </p:nvGrpSpPr>
                  <p:grpSpPr>
                    <a:xfrm>
                      <a:off x="367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" name="Oval 22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7" name="Group 126"/>
                    <p:cNvGrpSpPr/>
                    <p:nvPr/>
                  </p:nvGrpSpPr>
                  <p:grpSpPr>
                    <a:xfrm>
                      <a:off x="403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4" name="Rectangle 22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5" name="Oval 22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8" name="Group 127"/>
                    <p:cNvGrpSpPr/>
                    <p:nvPr/>
                  </p:nvGrpSpPr>
                  <p:grpSpPr>
                    <a:xfrm>
                      <a:off x="439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2" name="Rectangle 22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" name="Oval 22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475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20" name="Rectangle 21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Oval 22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511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" name="Oval 21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547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7" name="Oval 21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5833073" y="294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5" name="Oval 21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295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3" name="Oval 21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331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Oval 21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367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9" name="Oval 20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403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" name="Oval 20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439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" name="Oval 20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475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Oval 20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511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Oval 20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547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" name="Oval 19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5833073" y="330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7" name="Oval 19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2" name="Group 141"/>
                    <p:cNvGrpSpPr/>
                    <p:nvPr/>
                  </p:nvGrpSpPr>
                  <p:grpSpPr>
                    <a:xfrm>
                      <a:off x="295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5" name="Oval 19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3" name="Group 142"/>
                    <p:cNvGrpSpPr/>
                    <p:nvPr/>
                  </p:nvGrpSpPr>
                  <p:grpSpPr>
                    <a:xfrm>
                      <a:off x="331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3" name="Oval 19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4" name="Group 143"/>
                    <p:cNvGrpSpPr/>
                    <p:nvPr/>
                  </p:nvGrpSpPr>
                  <p:grpSpPr>
                    <a:xfrm>
                      <a:off x="367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5" name="Group 144"/>
                    <p:cNvGrpSpPr/>
                    <p:nvPr/>
                  </p:nvGrpSpPr>
                  <p:grpSpPr>
                    <a:xfrm>
                      <a:off x="403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9" name="Oval 18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6" name="Group 145"/>
                    <p:cNvGrpSpPr/>
                    <p:nvPr/>
                  </p:nvGrpSpPr>
                  <p:grpSpPr>
                    <a:xfrm>
                      <a:off x="439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" name="Oval 18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475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5" name="Oval 18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8" name="Group 147"/>
                    <p:cNvGrpSpPr/>
                    <p:nvPr/>
                  </p:nvGrpSpPr>
                  <p:grpSpPr>
                    <a:xfrm>
                      <a:off x="511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3" name="Oval 18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547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" name="Oval 18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5832325" y="366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9" name="Oval 17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1" name="Group 150"/>
                    <p:cNvGrpSpPr/>
                    <p:nvPr/>
                  </p:nvGrpSpPr>
                  <p:grpSpPr>
                    <a:xfrm>
                      <a:off x="295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" name="Oval 17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331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5" name="Oval 17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3" name="Group 152"/>
                    <p:cNvGrpSpPr/>
                    <p:nvPr/>
                  </p:nvGrpSpPr>
                  <p:grpSpPr>
                    <a:xfrm>
                      <a:off x="367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" name="Oval 17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403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" name="Oval 17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5" name="Group 154"/>
                    <p:cNvGrpSpPr/>
                    <p:nvPr/>
                  </p:nvGrpSpPr>
                  <p:grpSpPr>
                    <a:xfrm>
                      <a:off x="439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9" name="Oval 168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6" name="Group 155"/>
                    <p:cNvGrpSpPr/>
                    <p:nvPr/>
                  </p:nvGrpSpPr>
                  <p:grpSpPr>
                    <a:xfrm>
                      <a:off x="475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Oval 166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7" name="Group 156"/>
                    <p:cNvGrpSpPr/>
                    <p:nvPr/>
                  </p:nvGrpSpPr>
                  <p:grpSpPr>
                    <a:xfrm>
                      <a:off x="511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" name="Oval 164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547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3" name="Oval 162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9" name="Group 158"/>
                    <p:cNvGrpSpPr/>
                    <p:nvPr/>
                  </p:nvGrpSpPr>
                  <p:grpSpPr>
                    <a:xfrm>
                      <a:off x="5832325" y="4020026"/>
                      <a:ext cx="360000" cy="360000"/>
                      <a:chOff x="2953821" y="1500026"/>
                      <a:chExt cx="360000" cy="360000"/>
                    </a:xfrm>
                    <a:grpFill/>
                  </p:grpSpPr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2953821" y="1500026"/>
                        <a:ext cx="360000" cy="36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1" name="Oval 160"/>
                      <p:cNvSpPr/>
                      <p:nvPr/>
                    </p:nvSpPr>
                    <p:spPr>
                      <a:xfrm>
                        <a:off x="3028511" y="1564442"/>
                        <a:ext cx="210620" cy="231168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4071543" y="1392056"/>
                    <a:ext cx="1391832" cy="2866014"/>
                    <a:chOff x="4356105" y="425536"/>
                    <a:chExt cx="1391832" cy="2866014"/>
                  </a:xfrm>
                </p:grpSpPr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5537317" y="48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5537317" y="84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5536569" y="120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5536569" y="156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5536569" y="192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5536569" y="228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5535821" y="264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5535821" y="3000632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 flipH="1">
                      <a:off x="5009702" y="425536"/>
                      <a:ext cx="525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RST</a:t>
                      </a:r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 flipH="1">
                      <a:off x="4661205" y="788004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ADC</a:t>
                      </a:r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 flipH="1">
                      <a:off x="4356105" y="1124428"/>
                      <a:ext cx="11791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CH_PD/EN</a:t>
                      </a:r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 flipH="1">
                      <a:off x="4661205" y="1482218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Gpio16</a:t>
                      </a:r>
                    </a:p>
                  </p:txBody>
                </p:sp>
                <p:sp>
                  <p:nvSpPr>
                    <p:cNvPr id="84" name="TextBox 83"/>
                    <p:cNvSpPr txBox="1"/>
                    <p:nvPr/>
                  </p:nvSpPr>
                  <p:spPr>
                    <a:xfrm flipH="1">
                      <a:off x="4661205" y="1851550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Gpio14</a:t>
                      </a:r>
                    </a:p>
                  </p:txBody>
                </p:sp>
                <p:sp>
                  <p:nvSpPr>
                    <p:cNvPr id="85" name="TextBox 84"/>
                    <p:cNvSpPr txBox="1"/>
                    <p:nvPr/>
                  </p:nvSpPr>
                  <p:spPr>
                    <a:xfrm flipH="1">
                      <a:off x="4661205" y="2183595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Gpio12</a:t>
                      </a:r>
                    </a:p>
                  </p:txBody>
                </p:sp>
                <p:sp>
                  <p:nvSpPr>
                    <p:cNvPr id="86" name="TextBox 85"/>
                    <p:cNvSpPr txBox="1"/>
                    <p:nvPr/>
                  </p:nvSpPr>
                  <p:spPr>
                    <a:xfrm flipH="1">
                      <a:off x="4661205" y="2566884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/>
                        <a:t>Gpio13</a:t>
                      </a:r>
                    </a:p>
                  </p:txBody>
                </p:sp>
                <p:sp>
                  <p:nvSpPr>
                    <p:cNvPr id="87" name="TextBox 86"/>
                    <p:cNvSpPr txBox="1"/>
                    <p:nvPr/>
                  </p:nvSpPr>
                  <p:spPr>
                    <a:xfrm flipH="1">
                      <a:off x="4661205" y="2922218"/>
                      <a:ext cx="8740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dirty="0" err="1"/>
                        <a:t>Vcc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8149997" y="1382632"/>
                    <a:ext cx="1746174" cy="2888403"/>
                    <a:chOff x="8070239" y="3710630"/>
                    <a:chExt cx="1746174" cy="2888403"/>
                  </a:xfrm>
                </p:grpSpPr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8071735" y="378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8071735" y="414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8070987" y="450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8070987" y="486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8070987" y="522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8070987" y="558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8070239" y="594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8070239" y="6308809"/>
                      <a:ext cx="210620" cy="2311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 flipH="1">
                      <a:off x="8274508" y="3710630"/>
                      <a:ext cx="525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TX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 flipH="1">
                      <a:off x="8274508" y="4034583"/>
                      <a:ext cx="525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RX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 flipH="1">
                      <a:off x="8274507" y="4401705"/>
                      <a:ext cx="15419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Gpio5/SCL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 flipH="1">
                      <a:off x="8274507" y="4787491"/>
                      <a:ext cx="14448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Gpio4/SDA</a:t>
                      </a: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 flipH="1">
                      <a:off x="8274508" y="5138464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 flipH="1">
                      <a:off x="8274508" y="5492942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Gpio2</a:t>
                      </a: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 flipH="1">
                      <a:off x="8274508" y="5851037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Gpio15</a:t>
                      </a:r>
                    </a:p>
                  </p:txBody>
                </p:sp>
                <p:sp>
                  <p:nvSpPr>
                    <p:cNvPr id="71" name="TextBox 70"/>
                    <p:cNvSpPr txBox="1"/>
                    <p:nvPr/>
                  </p:nvSpPr>
                  <p:spPr>
                    <a:xfrm flipH="1">
                      <a:off x="8274508" y="6229701"/>
                      <a:ext cx="9632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err="1"/>
                        <a:t>Gnd</a:t>
                      </a:r>
                      <a:endParaRPr lang="en-US" dirty="0"/>
                    </a:p>
                  </p:txBody>
                </p:sp>
              </p:grpSp>
            </p:grpSp>
            <p:sp>
              <p:nvSpPr>
                <p:cNvPr id="6" name="Freeform: Shape 5"/>
                <p:cNvSpPr/>
                <p:nvPr/>
              </p:nvSpPr>
              <p:spPr>
                <a:xfrm>
                  <a:off x="4214529" y="2067114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reeform: Shape 6"/>
                <p:cNvSpPr/>
                <p:nvPr/>
              </p:nvSpPr>
              <p:spPr>
                <a:xfrm>
                  <a:off x="4214529" y="2411201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: Shape 7"/>
                <p:cNvSpPr/>
                <p:nvPr/>
              </p:nvSpPr>
              <p:spPr>
                <a:xfrm>
                  <a:off x="4207897" y="2779033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: Shape 8"/>
                <p:cNvSpPr/>
                <p:nvPr/>
              </p:nvSpPr>
              <p:spPr>
                <a:xfrm>
                  <a:off x="4207897" y="3123120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: Shape 9"/>
                <p:cNvSpPr/>
                <p:nvPr/>
              </p:nvSpPr>
              <p:spPr>
                <a:xfrm>
                  <a:off x="4214529" y="3512108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: Shape 10"/>
                <p:cNvSpPr/>
                <p:nvPr/>
              </p:nvSpPr>
              <p:spPr>
                <a:xfrm>
                  <a:off x="4214529" y="3856195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: Shape 11"/>
                <p:cNvSpPr/>
                <p:nvPr/>
              </p:nvSpPr>
              <p:spPr>
                <a:xfrm>
                  <a:off x="4207897" y="4224027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: Shape 12"/>
                <p:cNvSpPr/>
                <p:nvPr/>
              </p:nvSpPr>
              <p:spPr>
                <a:xfrm>
                  <a:off x="4207897" y="4568114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/>
                <p:cNvSpPr/>
                <p:nvPr/>
              </p:nvSpPr>
              <p:spPr>
                <a:xfrm>
                  <a:off x="6782258" y="2066679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/>
                <p:cNvSpPr/>
                <p:nvPr/>
              </p:nvSpPr>
              <p:spPr>
                <a:xfrm>
                  <a:off x="6782258" y="2410766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/>
                <p:cNvSpPr/>
                <p:nvPr/>
              </p:nvSpPr>
              <p:spPr>
                <a:xfrm>
                  <a:off x="6775626" y="2778598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/>
                <p:cNvSpPr/>
                <p:nvPr/>
              </p:nvSpPr>
              <p:spPr>
                <a:xfrm>
                  <a:off x="6775626" y="3122685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/>
                <p:cNvSpPr/>
                <p:nvPr/>
              </p:nvSpPr>
              <p:spPr>
                <a:xfrm>
                  <a:off x="6782258" y="3511673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/>
                <p:cNvSpPr/>
                <p:nvPr/>
              </p:nvSpPr>
              <p:spPr>
                <a:xfrm>
                  <a:off x="6782258" y="3855760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/>
                <p:cNvSpPr/>
                <p:nvPr/>
              </p:nvSpPr>
              <p:spPr>
                <a:xfrm>
                  <a:off x="6775626" y="4223592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/>
                <p:cNvSpPr/>
                <p:nvPr/>
              </p:nvSpPr>
              <p:spPr>
                <a:xfrm>
                  <a:off x="6775626" y="4567679"/>
                  <a:ext cx="385965" cy="0"/>
                </a:xfrm>
                <a:custGeom>
                  <a:avLst/>
                  <a:gdLst>
                    <a:gd name="connsiteX0" fmla="*/ 0 w 385965"/>
                    <a:gd name="connsiteY0" fmla="*/ 0 h 0"/>
                    <a:gd name="connsiteX1" fmla="*/ 385965 w 385965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5965">
                      <a:moveTo>
                        <a:pt x="0" y="0"/>
                      </a:moveTo>
                      <a:lnTo>
                        <a:pt x="385965" y="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3" name="Freeform: Shape 332"/>
              <p:cNvSpPr/>
              <p:nvPr/>
            </p:nvSpPr>
            <p:spPr>
              <a:xfrm flipH="1">
                <a:off x="8676536" y="3347279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 flipH="1">
                <a:off x="9160267" y="3243001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35" name="Straight Connector 334"/>
              <p:cNvCxnSpPr>
                <a:endCxn id="333" idx="5"/>
              </p:cNvCxnSpPr>
              <p:nvPr/>
            </p:nvCxnSpPr>
            <p:spPr>
              <a:xfrm flipV="1">
                <a:off x="8062371" y="3424809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>
                <a:stCxn id="333" idx="0"/>
                <a:endCxn id="334" idx="3"/>
              </p:cNvCxnSpPr>
              <p:nvPr/>
            </p:nvCxnSpPr>
            <p:spPr>
              <a:xfrm flipV="1">
                <a:off x="8993759" y="3427667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V="1">
                <a:off x="8410868" y="3312812"/>
                <a:ext cx="0" cy="102744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 flipV="1">
                <a:off x="8410868" y="2899896"/>
                <a:ext cx="0" cy="23336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8347082" y="3104683"/>
                <a:ext cx="0" cy="17621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>
                <a:off x="8310172" y="3192789"/>
                <a:ext cx="3810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TextBox 340"/>
              <p:cNvSpPr txBox="1"/>
              <p:nvPr/>
            </p:nvSpPr>
            <p:spPr>
              <a:xfrm flipH="1">
                <a:off x="8123770" y="2546889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42" name="TextBox 341"/>
              <p:cNvSpPr txBox="1"/>
              <p:nvPr/>
            </p:nvSpPr>
            <p:spPr>
              <a:xfrm flipH="1">
                <a:off x="9181697" y="3979072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43" name="Freeform: Shape 342"/>
              <p:cNvSpPr/>
              <p:nvPr/>
            </p:nvSpPr>
            <p:spPr>
              <a:xfrm>
                <a:off x="2718901" y="1974166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2052320" y="1869888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45" name="Straight Connector 344"/>
              <p:cNvCxnSpPr>
                <a:endCxn id="343" idx="5"/>
              </p:cNvCxnSpPr>
              <p:nvPr/>
            </p:nvCxnSpPr>
            <p:spPr>
              <a:xfrm flipH="1" flipV="1">
                <a:off x="3036124" y="2051696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43" idx="0"/>
                <a:endCxn id="344" idx="3"/>
              </p:cNvCxnSpPr>
              <p:nvPr/>
            </p:nvCxnSpPr>
            <p:spPr>
              <a:xfrm flipH="1" flipV="1">
                <a:off x="2552393" y="2054554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V="1">
                <a:off x="3301792" y="1889300"/>
                <a:ext cx="0" cy="16239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 flipV="1">
                <a:off x="3301792" y="1526783"/>
                <a:ext cx="0" cy="23336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3365578" y="1731570"/>
                <a:ext cx="0" cy="17621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3364388" y="1819676"/>
                <a:ext cx="3810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1" name="TextBox 350"/>
              <p:cNvSpPr txBox="1"/>
              <p:nvPr/>
            </p:nvSpPr>
            <p:spPr>
              <a:xfrm>
                <a:off x="3014694" y="1173776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52" name="TextBox 351"/>
              <p:cNvSpPr txBox="1"/>
              <p:nvPr/>
            </p:nvSpPr>
            <p:spPr>
              <a:xfrm>
                <a:off x="1461366" y="2546410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sp>
            <p:nvSpPr>
              <p:cNvPr id="354" name="TextBox 353"/>
              <p:cNvSpPr txBox="1"/>
              <p:nvPr/>
            </p:nvSpPr>
            <p:spPr>
              <a:xfrm flipH="1">
                <a:off x="8834749" y="3040109"/>
                <a:ext cx="52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 flipH="1">
                <a:off x="2629008" y="1615991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2822467" y="4371787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57" name="Straight Connector 356"/>
              <p:cNvCxnSpPr>
                <a:stCxn id="356" idx="3"/>
              </p:cNvCxnSpPr>
              <p:nvPr/>
            </p:nvCxnSpPr>
            <p:spPr>
              <a:xfrm>
                <a:off x="3322540" y="4556453"/>
                <a:ext cx="405185" cy="939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Freeform: Shape 357"/>
              <p:cNvSpPr/>
              <p:nvPr/>
            </p:nvSpPr>
            <p:spPr>
              <a:xfrm flipH="1">
                <a:off x="8717950" y="3735235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 flipH="1">
                <a:off x="9201681" y="3630957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60" name="Straight Connector 359"/>
              <p:cNvCxnSpPr>
                <a:endCxn id="358" idx="5"/>
              </p:cNvCxnSpPr>
              <p:nvPr/>
            </p:nvCxnSpPr>
            <p:spPr>
              <a:xfrm flipV="1">
                <a:off x="8103785" y="3812765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0"/>
                <a:endCxn id="359" idx="3"/>
              </p:cNvCxnSpPr>
              <p:nvPr/>
            </p:nvCxnSpPr>
            <p:spPr>
              <a:xfrm flipV="1">
                <a:off x="9035173" y="3815623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2" name="Freeform: Shape 361"/>
              <p:cNvSpPr/>
              <p:nvPr/>
            </p:nvSpPr>
            <p:spPr>
              <a:xfrm flipH="1">
                <a:off x="8717950" y="4103932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63" name="Straight Connector 362"/>
              <p:cNvCxnSpPr>
                <a:endCxn id="362" idx="5"/>
              </p:cNvCxnSpPr>
              <p:nvPr/>
            </p:nvCxnSpPr>
            <p:spPr>
              <a:xfrm flipV="1">
                <a:off x="8103785" y="4181462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>
                <a:stCxn id="362" idx="0"/>
              </p:cNvCxnSpPr>
              <p:nvPr/>
            </p:nvCxnSpPr>
            <p:spPr>
              <a:xfrm flipV="1">
                <a:off x="9035173" y="4184320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7844078" y="4561441"/>
                <a:ext cx="405185" cy="939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TextBox 365"/>
              <p:cNvSpPr txBox="1"/>
              <p:nvPr/>
            </p:nvSpPr>
            <p:spPr>
              <a:xfrm>
                <a:off x="8279662" y="4376775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cxnSp>
            <p:nvCxnSpPr>
              <p:cNvPr id="367" name="Straight Connector 366"/>
              <p:cNvCxnSpPr/>
              <p:nvPr/>
            </p:nvCxnSpPr>
            <p:spPr>
              <a:xfrm>
                <a:off x="7710600" y="2345535"/>
                <a:ext cx="405185" cy="939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TextBox 367"/>
              <p:cNvSpPr txBox="1"/>
              <p:nvPr/>
            </p:nvSpPr>
            <p:spPr>
              <a:xfrm>
                <a:off x="8128254" y="2156313"/>
                <a:ext cx="417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/>
                  <a:t>TX</a:t>
                </a:r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7713014" y="2029982"/>
                <a:ext cx="405185" cy="939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TextBox 369"/>
              <p:cNvSpPr txBox="1"/>
              <p:nvPr/>
            </p:nvSpPr>
            <p:spPr>
              <a:xfrm>
                <a:off x="8117844" y="1840760"/>
                <a:ext cx="429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/>
                  <a:t>RX</a:t>
                </a: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 flipH="1">
                <a:off x="8292102" y="3506096"/>
                <a:ext cx="52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  <p:sp>
            <p:nvSpPr>
              <p:cNvPr id="327" name="Freeform: Shape 326"/>
              <p:cNvSpPr/>
              <p:nvPr/>
            </p:nvSpPr>
            <p:spPr>
              <a:xfrm flipH="1">
                <a:off x="2869050" y="3102192"/>
                <a:ext cx="498297" cy="0"/>
              </a:xfrm>
              <a:custGeom>
                <a:avLst/>
                <a:gdLst>
                  <a:gd name="connsiteX0" fmla="*/ 0 w 498297"/>
                  <a:gd name="connsiteY0" fmla="*/ 0 h 0"/>
                  <a:gd name="connsiteX1" fmla="*/ 498297 w 49829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8297">
                    <a:moveTo>
                      <a:pt x="0" y="0"/>
                    </a:moveTo>
                    <a:lnTo>
                      <a:pt x="498297" y="0"/>
                    </a:lnTo>
                  </a:path>
                </a:pathLst>
              </a:cu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 flipH="1">
                <a:off x="2228129" y="2943288"/>
                <a:ext cx="594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B050"/>
                    </a:solidFill>
                  </a:rPr>
                  <a:t>RST</a:t>
                </a: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 flipH="1">
                <a:off x="8834749" y="4211165"/>
                <a:ext cx="778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4.7k</a:t>
                </a:r>
              </a:p>
            </p:txBody>
          </p:sp>
          <p:sp>
            <p:nvSpPr>
              <p:cNvPr id="647" name="Freeform: Shape 646"/>
              <p:cNvSpPr/>
              <p:nvPr/>
            </p:nvSpPr>
            <p:spPr>
              <a:xfrm>
                <a:off x="2120051" y="2668849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9" name="Straight Connector 648"/>
              <p:cNvCxnSpPr>
                <a:endCxn id="647" idx="5"/>
              </p:cNvCxnSpPr>
              <p:nvPr/>
            </p:nvCxnSpPr>
            <p:spPr>
              <a:xfrm flipH="1" flipV="1">
                <a:off x="2437274" y="2746379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>
                <a:stCxn id="647" idx="0"/>
              </p:cNvCxnSpPr>
              <p:nvPr/>
            </p:nvCxnSpPr>
            <p:spPr>
              <a:xfrm flipH="1" flipV="1">
                <a:off x="1953543" y="2749237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0" name="TextBox 389"/>
            <p:cNvSpPr txBox="1"/>
            <p:nvPr/>
          </p:nvSpPr>
          <p:spPr>
            <a:xfrm flipH="1">
              <a:off x="2262521" y="2398220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10k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701754" y="0"/>
            <a:ext cx="2419563" cy="1013870"/>
            <a:chOff x="9331142" y="5711075"/>
            <a:chExt cx="2419563" cy="1013870"/>
          </a:xfrm>
        </p:grpSpPr>
        <p:cxnSp>
          <p:nvCxnSpPr>
            <p:cNvPr id="371" name="Straight Connector 370"/>
            <p:cNvCxnSpPr/>
            <p:nvPr/>
          </p:nvCxnSpPr>
          <p:spPr>
            <a:xfrm flipH="1">
              <a:off x="11052062" y="5885468"/>
              <a:ext cx="69864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11052062" y="6222802"/>
              <a:ext cx="698643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H="1">
              <a:off x="11052062" y="6565274"/>
              <a:ext cx="6986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TextBox 373"/>
            <p:cNvSpPr txBox="1"/>
            <p:nvPr/>
          </p:nvSpPr>
          <p:spPr>
            <a:xfrm flipH="1">
              <a:off x="10187632" y="5711075"/>
              <a:ext cx="83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MCU</a:t>
              </a:r>
            </a:p>
          </p:txBody>
        </p:sp>
        <p:sp>
          <p:nvSpPr>
            <p:cNvPr id="375" name="TextBox 374"/>
            <p:cNvSpPr txBox="1"/>
            <p:nvPr/>
          </p:nvSpPr>
          <p:spPr>
            <a:xfrm flipH="1">
              <a:off x="9331142" y="6038136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7030A0"/>
                  </a:solidFill>
                </a:rPr>
                <a:t>Programmer</a:t>
              </a:r>
            </a:p>
          </p:txBody>
        </p:sp>
        <p:sp>
          <p:nvSpPr>
            <p:cNvPr id="376" name="TextBox 375"/>
            <p:cNvSpPr txBox="1"/>
            <p:nvPr/>
          </p:nvSpPr>
          <p:spPr>
            <a:xfrm flipH="1">
              <a:off x="9344265" y="6355613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Carrier</a:t>
              </a:r>
            </a:p>
          </p:txBody>
        </p:sp>
      </p:grpSp>
      <p:grpSp>
        <p:nvGrpSpPr>
          <p:cNvPr id="658" name="Group 657"/>
          <p:cNvGrpSpPr/>
          <p:nvPr/>
        </p:nvGrpSpPr>
        <p:grpSpPr>
          <a:xfrm rot="5400000">
            <a:off x="6080613" y="2307258"/>
            <a:ext cx="360000" cy="1440000"/>
            <a:chOff x="2710460" y="705919"/>
            <a:chExt cx="360000" cy="1440000"/>
          </a:xfrm>
        </p:grpSpPr>
        <p:grpSp>
          <p:nvGrpSpPr>
            <p:cNvPr id="659" name="Group 658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63" name="Rectangle 662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65" name="Oval 664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60" name="Rectangle: Rounded Corners 659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61" name="Freeform: Shape 660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Freeform: Shape 661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/>
          <p:cNvGrpSpPr/>
          <p:nvPr/>
        </p:nvGrpSpPr>
        <p:grpSpPr>
          <a:xfrm rot="5400000">
            <a:off x="6078097" y="2666510"/>
            <a:ext cx="360000" cy="1440000"/>
            <a:chOff x="2710460" y="705919"/>
            <a:chExt cx="360000" cy="1440000"/>
          </a:xfrm>
        </p:grpSpPr>
        <p:grpSp>
          <p:nvGrpSpPr>
            <p:cNvPr id="667" name="Group 666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71" name="Rectangle 670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Oval 671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73" name="Oval 672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68" name="Rectangle: Rounded Corners 667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69" name="Freeform: Shape 668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Freeform: Shape 669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4" name="Group 673"/>
          <p:cNvGrpSpPr/>
          <p:nvPr/>
        </p:nvGrpSpPr>
        <p:grpSpPr>
          <a:xfrm rot="5400000">
            <a:off x="6083092" y="3014337"/>
            <a:ext cx="360000" cy="1440000"/>
            <a:chOff x="2710460" y="705919"/>
            <a:chExt cx="360000" cy="1440000"/>
          </a:xfrm>
        </p:grpSpPr>
        <p:grpSp>
          <p:nvGrpSpPr>
            <p:cNvPr id="675" name="Group 674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79" name="Rectangle 678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6" name="Rectangle: Rounded Corners 675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R4.7k</a:t>
              </a:r>
            </a:p>
          </p:txBody>
        </p:sp>
        <p:sp>
          <p:nvSpPr>
            <p:cNvPr id="677" name="Freeform: Shape 676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Freeform: Shape 677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2" name="Group 681"/>
          <p:cNvGrpSpPr/>
          <p:nvPr/>
        </p:nvGrpSpPr>
        <p:grpSpPr>
          <a:xfrm rot="5400000">
            <a:off x="5008023" y="1580897"/>
            <a:ext cx="360000" cy="1440000"/>
            <a:chOff x="2710460" y="705919"/>
            <a:chExt cx="360000" cy="1440000"/>
          </a:xfrm>
        </p:grpSpPr>
        <p:grpSp>
          <p:nvGrpSpPr>
            <p:cNvPr id="683" name="Group 682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87" name="Rectangle 686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Oval 687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89" name="Oval 688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84" name="Rectangle: Rounded Corners 683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85" name="Freeform: Shape 684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Freeform: Shape 685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0" name="Group 689"/>
          <p:cNvGrpSpPr/>
          <p:nvPr/>
        </p:nvGrpSpPr>
        <p:grpSpPr>
          <a:xfrm rot="5400000">
            <a:off x="5001675" y="860897"/>
            <a:ext cx="360000" cy="1440000"/>
            <a:chOff x="2710460" y="705919"/>
            <a:chExt cx="360000" cy="1440000"/>
          </a:xfrm>
        </p:grpSpPr>
        <p:grpSp>
          <p:nvGrpSpPr>
            <p:cNvPr id="691" name="Group 690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695" name="Rectangle 694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Oval 695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97" name="Oval 696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92" name="Rectangle: Rounded Corners 691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693" name="Freeform: Shape 692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Freeform: Shape 693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1" name="Oval 380"/>
          <p:cNvSpPr/>
          <p:nvPr/>
        </p:nvSpPr>
        <p:spPr>
          <a:xfrm>
            <a:off x="5630922" y="3621609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5612448" y="3259782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3" name="Oval 382"/>
          <p:cNvSpPr/>
          <p:nvPr/>
        </p:nvSpPr>
        <p:spPr>
          <a:xfrm>
            <a:off x="5618989" y="2917387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4" name="Oval 383"/>
          <p:cNvSpPr/>
          <p:nvPr/>
        </p:nvSpPr>
        <p:spPr>
          <a:xfrm>
            <a:off x="5609302" y="3984622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5727843" y="3730739"/>
            <a:ext cx="1119883" cy="364733"/>
          </a:xfrm>
          <a:custGeom>
            <a:avLst/>
            <a:gdLst>
              <a:gd name="connsiteX0" fmla="*/ 0 w 1119883"/>
              <a:gd name="connsiteY0" fmla="*/ 0 h 364733"/>
              <a:gd name="connsiteX1" fmla="*/ 0 w 1119883"/>
              <a:gd name="connsiteY1" fmla="*/ 364733 h 364733"/>
              <a:gd name="connsiteX2" fmla="*/ 1119883 w 1119883"/>
              <a:gd name="connsiteY2" fmla="*/ 364733 h 36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883" h="364733">
                <a:moveTo>
                  <a:pt x="0" y="0"/>
                </a:moveTo>
                <a:lnTo>
                  <a:pt x="0" y="364733"/>
                </a:lnTo>
                <a:lnTo>
                  <a:pt x="1119883" y="36473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5612204" y="1467755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7" name="Oval 386"/>
          <p:cNvSpPr/>
          <p:nvPr/>
        </p:nvSpPr>
        <p:spPr>
          <a:xfrm>
            <a:off x="5624950" y="2178952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8" name="Oval 387"/>
          <p:cNvSpPr/>
          <p:nvPr/>
        </p:nvSpPr>
        <p:spPr>
          <a:xfrm>
            <a:off x="5261069" y="3258547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4643919" y="1573166"/>
            <a:ext cx="1078787" cy="2522306"/>
          </a:xfrm>
          <a:custGeom>
            <a:avLst/>
            <a:gdLst>
              <a:gd name="connsiteX0" fmla="*/ 1078787 w 1078787"/>
              <a:gd name="connsiteY0" fmla="*/ 0 h 2522306"/>
              <a:gd name="connsiteX1" fmla="*/ 1078787 w 1078787"/>
              <a:gd name="connsiteY1" fmla="*/ 1797978 h 2522306"/>
              <a:gd name="connsiteX2" fmla="*/ 719191 w 1078787"/>
              <a:gd name="connsiteY2" fmla="*/ 1797978 h 2522306"/>
              <a:gd name="connsiteX3" fmla="*/ 719191 w 1078787"/>
              <a:gd name="connsiteY3" fmla="*/ 2522306 h 2522306"/>
              <a:gd name="connsiteX4" fmla="*/ 0 w 1078787"/>
              <a:gd name="connsiteY4" fmla="*/ 2522306 h 252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787" h="2522306">
                <a:moveTo>
                  <a:pt x="1078787" y="0"/>
                </a:moveTo>
                <a:lnTo>
                  <a:pt x="1078787" y="1797978"/>
                </a:lnTo>
                <a:lnTo>
                  <a:pt x="719191" y="1797978"/>
                </a:lnTo>
                <a:lnTo>
                  <a:pt x="719191" y="2522306"/>
                </a:lnTo>
                <a:lnTo>
                  <a:pt x="0" y="2522306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8701" y="23369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MCUlv1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3088" y="5277935"/>
            <a:ext cx="1181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resistors through holes, leaving end to MCU loose, on bottom side of board</a:t>
            </a:r>
          </a:p>
          <a:p>
            <a:pPr marL="342900" indent="-342900">
              <a:buAutoNum type="arabicPeriod"/>
            </a:pPr>
            <a:r>
              <a:rPr lang="en-US" dirty="0"/>
              <a:t>lay traces leaving end s to MCU loose</a:t>
            </a:r>
          </a:p>
          <a:p>
            <a:pPr marL="342900" indent="-342900">
              <a:buAutoNum type="arabicPeriod"/>
            </a:pPr>
            <a:r>
              <a:rPr lang="en-US" dirty="0"/>
              <a:t>Install MCU, wrap </a:t>
            </a:r>
            <a:r>
              <a:rPr lang="en-US" dirty="0" err="1"/>
              <a:t>mcu</a:t>
            </a:r>
            <a:r>
              <a:rPr lang="en-US" dirty="0"/>
              <a:t> end traces and resistors around MCU ‘pins’, fold flat to board (to later solder to headers), solder trace/resistor-to-MCU wrapped junctions</a:t>
            </a:r>
          </a:p>
          <a:p>
            <a:pPr marL="342900" indent="-342900">
              <a:buAutoNum type="arabicPeriod"/>
            </a:pPr>
            <a:r>
              <a:rPr lang="en-US" dirty="0"/>
              <a:t>Install header and solder MCU-to-header</a:t>
            </a:r>
          </a:p>
        </p:txBody>
      </p:sp>
    </p:spTree>
    <p:extLst>
      <p:ext uri="{BB962C8B-B14F-4D97-AF65-F5344CB8AC3E}">
        <p14:creationId xmlns:p14="http://schemas.microsoft.com/office/powerpoint/2010/main" val="366280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163415" y="1430092"/>
            <a:ext cx="9809861" cy="4035390"/>
            <a:chOff x="177096" y="1609890"/>
            <a:chExt cx="9809861" cy="4035390"/>
          </a:xfrm>
        </p:grpSpPr>
        <p:grpSp>
          <p:nvGrpSpPr>
            <p:cNvPr id="37" name="Group 36"/>
            <p:cNvGrpSpPr/>
            <p:nvPr/>
          </p:nvGrpSpPr>
          <p:grpSpPr>
            <a:xfrm>
              <a:off x="177096" y="1609890"/>
              <a:ext cx="9809861" cy="3681968"/>
              <a:chOff x="177096" y="1609890"/>
              <a:chExt cx="9809861" cy="3681968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3365307" y="1609890"/>
                <a:ext cx="2188396" cy="36711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4177636" y="1624448"/>
                <a:ext cx="56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TOP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706103" y="2391980"/>
                <a:ext cx="5853558" cy="2889424"/>
                <a:chOff x="4071543" y="1382632"/>
                <a:chExt cx="5853558" cy="2889424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184636" y="1392056"/>
                  <a:ext cx="3241496" cy="2880000"/>
                  <a:chOff x="2952325" y="1500026"/>
                  <a:chExt cx="3241496" cy="2880000"/>
                </a:xfrm>
                <a:noFill/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295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302" name="Rectangle 30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" name="Oval 30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331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300" name="Rectangle 29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" name="Oval 30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367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8" name="Rectangle 29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" name="Oval 29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403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6" name="Rectangle 29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" name="Oval 29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439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4" name="Rectangle 29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Oval 29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475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2" name="Rectangle 29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Oval 29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511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90" name="Rectangle 28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" name="Oval 29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547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8" name="Rectangle 28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Oval 28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5833821" y="15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6" name="Rectangle 28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Oval 28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95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4" name="Rectangle 28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5" name="Oval 28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331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2" name="Rectangle 28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3" name="Oval 28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99" name="Group 98"/>
                  <p:cNvGrpSpPr/>
                  <p:nvPr/>
                </p:nvGrpSpPr>
                <p:grpSpPr>
                  <a:xfrm>
                    <a:off x="367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80" name="Rectangle 27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Oval 28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403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8" name="Rectangle 27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Oval 27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439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6" name="Rectangle 27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" name="Oval 27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475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4" name="Rectangle 27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Oval 27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11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2" name="Rectangle 27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Oval 27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547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70" name="Rectangle 26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Oval 27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5833821" y="18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8" name="Rectangle 26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Oval 26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95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6" name="Rectangle 26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Oval 26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331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4" name="Rectangle 26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Oval 26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367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Oval 26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403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60" name="Rectangle 25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Oval 26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439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" name="Oval 25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475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Oval 25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511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4" name="Rectangle 25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" name="Oval 25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547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Oval 25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5833073" y="22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50" name="Rectangle 24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Oval 25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295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8" name="Rectangle 24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9" name="Oval 24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331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" name="Oval 24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67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4" name="Rectangle 24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" name="Oval 24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403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2" name="Rectangle 24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" name="Oval 24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439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" name="Oval 24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475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8" name="Rectangle 23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Oval 23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511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6" name="Rectangle 23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Oval 23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547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4" name="Rectangle 23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Oval 23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5833073" y="258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" name="Oval 23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4" name="Group 123"/>
                  <p:cNvGrpSpPr/>
                  <p:nvPr/>
                </p:nvGrpSpPr>
                <p:grpSpPr>
                  <a:xfrm>
                    <a:off x="295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30" name="Rectangle 22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Oval 23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331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8" name="Rectangle 22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Oval 22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367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6" name="Rectangle 22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Oval 22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403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4" name="Rectangle 22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Oval 22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439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2" name="Rectangle 22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Oval 22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475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20" name="Rectangle 21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Oval 22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511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Oval 21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547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6" name="Rectangle 21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Oval 21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5833073" y="294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4" name="Rectangle 21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Oval 21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295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Oval 21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331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Oval 21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367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8" name="Rectangle 20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Oval 20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403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Oval 20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439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" name="Oval 20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475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Oval 20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511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200" name="Rectangle 19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Oval 20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547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Oval 19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5833073" y="330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Oval 19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295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Oval 19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331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367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Oval 19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403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439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Oval 18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475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4" name="Rectangle 18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511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2" name="Rectangle 18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Oval 18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547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80" name="Rectangle 17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5832325" y="366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8" name="Rectangle 17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295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6" name="Rectangle 17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331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4" name="Rectangle 17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Oval 17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367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2" name="Rectangle 17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403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Oval 17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5" name="Group 154"/>
                  <p:cNvGrpSpPr/>
                  <p:nvPr/>
                </p:nvGrpSpPr>
                <p:grpSpPr>
                  <a:xfrm>
                    <a:off x="439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475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Oval 166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511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547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5832325" y="4020026"/>
                    <a:ext cx="360000" cy="360000"/>
                    <a:chOff x="2953821" y="1500026"/>
                    <a:chExt cx="360000" cy="360000"/>
                  </a:xfrm>
                  <a:grpFill/>
                </p:grpSpPr>
                <p:sp>
                  <p:nvSpPr>
                    <p:cNvPr id="160" name="Rectangle 159"/>
                    <p:cNvSpPr/>
                    <p:nvPr/>
                  </p:nvSpPr>
                  <p:spPr>
                    <a:xfrm>
                      <a:off x="2953821" y="1500026"/>
                      <a:ext cx="360000" cy="36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>
                      <a:off x="3028511" y="1564442"/>
                      <a:ext cx="210620" cy="23116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4071543" y="1392056"/>
                  <a:ext cx="1391832" cy="2866014"/>
                  <a:chOff x="4356105" y="425536"/>
                  <a:chExt cx="1391832" cy="2866014"/>
                </a:xfrm>
              </p:grpSpPr>
              <p:sp>
                <p:nvSpPr>
                  <p:cNvPr id="72" name="Oval 71"/>
                  <p:cNvSpPr/>
                  <p:nvPr/>
                </p:nvSpPr>
                <p:spPr>
                  <a:xfrm>
                    <a:off x="5537317" y="48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5537317" y="84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5536569" y="120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5536569" y="156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5536569" y="192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5536569" y="228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5535821" y="264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5535821" y="3000632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 flipH="1">
                    <a:off x="5009702" y="425536"/>
                    <a:ext cx="525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RST</a:t>
                    </a: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 flipH="1">
                    <a:off x="4661205" y="788004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ADC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 flipH="1">
                    <a:off x="4356105" y="1124428"/>
                    <a:ext cx="1179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CH_PD/EN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 flipH="1">
                    <a:off x="4661205" y="1482218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Gpio16</a:t>
                    </a: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 flipH="1">
                    <a:off x="4661205" y="1851550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Gpio14</a:t>
                    </a:r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 flipH="1">
                    <a:off x="4661205" y="2183595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Gpio12</a:t>
                    </a: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 flipH="1">
                    <a:off x="4661205" y="2566884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Gpio13</a:t>
                    </a: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 flipH="1">
                    <a:off x="4661205" y="2922218"/>
                    <a:ext cx="8740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 err="1"/>
                      <a:t>Vcc</a:t>
                    </a:r>
                    <a:endParaRPr lang="en-US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8149997" y="1382632"/>
                  <a:ext cx="1775104" cy="2888403"/>
                  <a:chOff x="8070239" y="3710630"/>
                  <a:chExt cx="1775104" cy="2888403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8071735" y="378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>
                    <a:off x="8071735" y="414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8070987" y="450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8070987" y="486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070987" y="522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8070987" y="558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8070239" y="594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8070239" y="6308809"/>
                    <a:ext cx="210620" cy="2311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 flipH="1">
                    <a:off x="8274508" y="3710630"/>
                    <a:ext cx="525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TX</a:t>
                    </a: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 flipH="1">
                    <a:off x="8274508" y="4034583"/>
                    <a:ext cx="525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RX</a:t>
                    </a: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 flipH="1">
                    <a:off x="8274507" y="4401705"/>
                    <a:ext cx="15708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Gpio5/SCL</a:t>
                    </a: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 flipH="1">
                    <a:off x="8274507" y="4787491"/>
                    <a:ext cx="15318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Gpio4/SDA</a:t>
                    </a: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 flipH="1">
                    <a:off x="8274508" y="5138464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Gpio0</a:t>
                    </a: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 flipH="1">
                    <a:off x="8274508" y="5492942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Gpio2</a:t>
                    </a: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 flipH="1">
                    <a:off x="8274508" y="5851037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Gpio15</a:t>
                    </a: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 flipH="1">
                    <a:off x="8274508" y="6229701"/>
                    <a:ext cx="9632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Gnd</a:t>
                    </a:r>
                    <a:endParaRPr lang="en-US" dirty="0"/>
                  </a:p>
                </p:txBody>
              </p:sp>
            </p:grpSp>
          </p:grpSp>
          <p:sp>
            <p:nvSpPr>
              <p:cNvPr id="333" name="Freeform: Shape 332"/>
              <p:cNvSpPr/>
              <p:nvPr/>
            </p:nvSpPr>
            <p:spPr>
              <a:xfrm flipH="1">
                <a:off x="8907600" y="3893030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 flipH="1">
                <a:off x="9391331" y="3788752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35" name="Straight Connector 334"/>
              <p:cNvCxnSpPr>
                <a:endCxn id="333" idx="5"/>
              </p:cNvCxnSpPr>
              <p:nvPr/>
            </p:nvCxnSpPr>
            <p:spPr>
              <a:xfrm flipV="1">
                <a:off x="8293435" y="3970560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>
                <a:stCxn id="333" idx="0"/>
                <a:endCxn id="334" idx="3"/>
              </p:cNvCxnSpPr>
              <p:nvPr/>
            </p:nvCxnSpPr>
            <p:spPr>
              <a:xfrm flipV="1">
                <a:off x="9224823" y="3973418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V="1">
                <a:off x="8641932" y="3858563"/>
                <a:ext cx="0" cy="102744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 flipV="1">
                <a:off x="8641932" y="3445647"/>
                <a:ext cx="0" cy="23336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8578146" y="3650434"/>
                <a:ext cx="0" cy="17621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>
                <a:off x="8541236" y="3738540"/>
                <a:ext cx="3810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TextBox 340"/>
              <p:cNvSpPr txBox="1"/>
              <p:nvPr/>
            </p:nvSpPr>
            <p:spPr>
              <a:xfrm flipH="1">
                <a:off x="8354834" y="3092640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42" name="TextBox 341"/>
              <p:cNvSpPr txBox="1"/>
              <p:nvPr/>
            </p:nvSpPr>
            <p:spPr>
              <a:xfrm flipH="1">
                <a:off x="9412761" y="4524823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43" name="Freeform: Shape 342"/>
              <p:cNvSpPr/>
              <p:nvPr/>
            </p:nvSpPr>
            <p:spPr>
              <a:xfrm>
                <a:off x="1434631" y="2519917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768050" y="2415639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45" name="Straight Connector 344"/>
              <p:cNvCxnSpPr>
                <a:endCxn id="343" idx="5"/>
              </p:cNvCxnSpPr>
              <p:nvPr/>
            </p:nvCxnSpPr>
            <p:spPr>
              <a:xfrm flipH="1" flipV="1">
                <a:off x="1751854" y="2597447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43" idx="0"/>
                <a:endCxn id="344" idx="3"/>
              </p:cNvCxnSpPr>
              <p:nvPr/>
            </p:nvCxnSpPr>
            <p:spPr>
              <a:xfrm flipH="1" flipV="1">
                <a:off x="1268123" y="2600305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V="1">
                <a:off x="2017522" y="2435051"/>
                <a:ext cx="0" cy="16239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 flipV="1">
                <a:off x="2017522" y="2072534"/>
                <a:ext cx="0" cy="23336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2081308" y="2277321"/>
                <a:ext cx="0" cy="17621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2080118" y="2365427"/>
                <a:ext cx="3810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1" name="TextBox 350"/>
              <p:cNvSpPr txBox="1"/>
              <p:nvPr/>
            </p:nvSpPr>
            <p:spPr>
              <a:xfrm>
                <a:off x="1730424" y="1719527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52" name="TextBox 351"/>
              <p:cNvSpPr txBox="1"/>
              <p:nvPr/>
            </p:nvSpPr>
            <p:spPr>
              <a:xfrm>
                <a:off x="177096" y="3092161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sp>
            <p:nvSpPr>
              <p:cNvPr id="354" name="TextBox 353"/>
              <p:cNvSpPr txBox="1"/>
              <p:nvPr/>
            </p:nvSpPr>
            <p:spPr>
              <a:xfrm flipH="1">
                <a:off x="9065813" y="3585860"/>
                <a:ext cx="52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 flipH="1">
                <a:off x="1344738" y="2161742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1538197" y="4917538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57" name="Straight Connector 356"/>
              <p:cNvCxnSpPr>
                <a:stCxn id="356" idx="3"/>
              </p:cNvCxnSpPr>
              <p:nvPr/>
            </p:nvCxnSpPr>
            <p:spPr>
              <a:xfrm>
                <a:off x="2038270" y="5102204"/>
                <a:ext cx="405185" cy="939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Freeform: Shape 357"/>
              <p:cNvSpPr/>
              <p:nvPr/>
            </p:nvSpPr>
            <p:spPr>
              <a:xfrm flipH="1">
                <a:off x="8949014" y="4280986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 flipH="1">
                <a:off x="9432745" y="4176708"/>
                <a:ext cx="500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dirty="0" err="1"/>
                  <a:t>Vcc</a:t>
                </a:r>
                <a:endParaRPr lang="en-US" dirty="0"/>
              </a:p>
            </p:txBody>
          </p:sp>
          <p:cxnSp>
            <p:nvCxnSpPr>
              <p:cNvPr id="360" name="Straight Connector 359"/>
              <p:cNvCxnSpPr>
                <a:endCxn id="358" idx="5"/>
              </p:cNvCxnSpPr>
              <p:nvPr/>
            </p:nvCxnSpPr>
            <p:spPr>
              <a:xfrm flipV="1">
                <a:off x="8334849" y="4358516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0"/>
                <a:endCxn id="359" idx="3"/>
              </p:cNvCxnSpPr>
              <p:nvPr/>
            </p:nvCxnSpPr>
            <p:spPr>
              <a:xfrm flipV="1">
                <a:off x="9266237" y="4361374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2" name="Freeform: Shape 361"/>
              <p:cNvSpPr/>
              <p:nvPr/>
            </p:nvSpPr>
            <p:spPr>
              <a:xfrm flipH="1">
                <a:off x="8949014" y="4649683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63" name="Straight Connector 362"/>
              <p:cNvCxnSpPr>
                <a:endCxn id="362" idx="5"/>
              </p:cNvCxnSpPr>
              <p:nvPr/>
            </p:nvCxnSpPr>
            <p:spPr>
              <a:xfrm flipV="1">
                <a:off x="8334849" y="4727213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>
                <a:stCxn id="362" idx="0"/>
              </p:cNvCxnSpPr>
              <p:nvPr/>
            </p:nvCxnSpPr>
            <p:spPr>
              <a:xfrm flipV="1">
                <a:off x="9266237" y="4730071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6" name="TextBox 365"/>
              <p:cNvSpPr txBox="1"/>
              <p:nvPr/>
            </p:nvSpPr>
            <p:spPr>
              <a:xfrm>
                <a:off x="8254138" y="4922526"/>
                <a:ext cx="574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8359318" y="2702064"/>
                <a:ext cx="417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/>
                  <a:t>TX</a:t>
                </a: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8348908" y="2386511"/>
                <a:ext cx="429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/>
                  <a:t>RX</a:t>
                </a: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 flipH="1">
                <a:off x="8523166" y="4051847"/>
                <a:ext cx="52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  <p:sp>
            <p:nvSpPr>
              <p:cNvPr id="327" name="Freeform: Shape 326"/>
              <p:cNvSpPr/>
              <p:nvPr/>
            </p:nvSpPr>
            <p:spPr>
              <a:xfrm flipH="1">
                <a:off x="1584780" y="3647943"/>
                <a:ext cx="498297" cy="0"/>
              </a:xfrm>
              <a:custGeom>
                <a:avLst/>
                <a:gdLst>
                  <a:gd name="connsiteX0" fmla="*/ 0 w 498297"/>
                  <a:gd name="connsiteY0" fmla="*/ 0 h 0"/>
                  <a:gd name="connsiteX1" fmla="*/ 498297 w 49829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8297">
                    <a:moveTo>
                      <a:pt x="0" y="0"/>
                    </a:moveTo>
                    <a:lnTo>
                      <a:pt x="498297" y="0"/>
                    </a:lnTo>
                  </a:path>
                </a:pathLst>
              </a:cu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 flipH="1">
                <a:off x="943859" y="3489039"/>
                <a:ext cx="594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B050"/>
                    </a:solidFill>
                  </a:rPr>
                  <a:t>RST</a:t>
                </a: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 flipH="1">
                <a:off x="9065813" y="4756916"/>
                <a:ext cx="778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4.7k</a:t>
                </a:r>
              </a:p>
            </p:txBody>
          </p:sp>
          <p:sp>
            <p:nvSpPr>
              <p:cNvPr id="647" name="Freeform: Shape 646"/>
              <p:cNvSpPr/>
              <p:nvPr/>
            </p:nvSpPr>
            <p:spPr>
              <a:xfrm>
                <a:off x="835781" y="3214600"/>
                <a:ext cx="317223" cy="171021"/>
              </a:xfrm>
              <a:custGeom>
                <a:avLst/>
                <a:gdLst>
                  <a:gd name="connsiteX0" fmla="*/ 0 w 819150"/>
                  <a:gd name="connsiteY0" fmla="*/ 183356 h 357187"/>
                  <a:gd name="connsiteX1" fmla="*/ 204787 w 819150"/>
                  <a:gd name="connsiteY1" fmla="*/ 1190 h 357187"/>
                  <a:gd name="connsiteX2" fmla="*/ 360759 w 819150"/>
                  <a:gd name="connsiteY2" fmla="*/ 354806 h 357187"/>
                  <a:gd name="connsiteX3" fmla="*/ 535781 w 819150"/>
                  <a:gd name="connsiteY3" fmla="*/ 0 h 357187"/>
                  <a:gd name="connsiteX4" fmla="*/ 722709 w 819150"/>
                  <a:gd name="connsiteY4" fmla="*/ 357187 h 357187"/>
                  <a:gd name="connsiteX5" fmla="*/ 819150 w 819150"/>
                  <a:gd name="connsiteY5" fmla="*/ 161925 h 357187"/>
                  <a:gd name="connsiteX0" fmla="*/ 0 w 720328"/>
                  <a:gd name="connsiteY0" fmla="*/ 182166 h 357187"/>
                  <a:gd name="connsiteX1" fmla="*/ 105965 w 720328"/>
                  <a:gd name="connsiteY1" fmla="*/ 1190 h 357187"/>
                  <a:gd name="connsiteX2" fmla="*/ 261937 w 720328"/>
                  <a:gd name="connsiteY2" fmla="*/ 354806 h 357187"/>
                  <a:gd name="connsiteX3" fmla="*/ 436959 w 720328"/>
                  <a:gd name="connsiteY3" fmla="*/ 0 h 357187"/>
                  <a:gd name="connsiteX4" fmla="*/ 623887 w 720328"/>
                  <a:gd name="connsiteY4" fmla="*/ 357187 h 357187"/>
                  <a:gd name="connsiteX5" fmla="*/ 720328 w 720328"/>
                  <a:gd name="connsiteY5" fmla="*/ 161925 h 357187"/>
                  <a:gd name="connsiteX0" fmla="*/ 0 w 703660"/>
                  <a:gd name="connsiteY0" fmla="*/ 180975 h 357187"/>
                  <a:gd name="connsiteX1" fmla="*/ 89297 w 703660"/>
                  <a:gd name="connsiteY1" fmla="*/ 1190 h 357187"/>
                  <a:gd name="connsiteX2" fmla="*/ 245269 w 703660"/>
                  <a:gd name="connsiteY2" fmla="*/ 354806 h 357187"/>
                  <a:gd name="connsiteX3" fmla="*/ 420291 w 703660"/>
                  <a:gd name="connsiteY3" fmla="*/ 0 h 357187"/>
                  <a:gd name="connsiteX4" fmla="*/ 607219 w 703660"/>
                  <a:gd name="connsiteY4" fmla="*/ 357187 h 357187"/>
                  <a:gd name="connsiteX5" fmla="*/ 703660 w 703660"/>
                  <a:gd name="connsiteY5" fmla="*/ 161925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660" h="357187">
                    <a:moveTo>
                      <a:pt x="0" y="180975"/>
                    </a:moveTo>
                    <a:lnTo>
                      <a:pt x="89297" y="1190"/>
                    </a:lnTo>
                    <a:lnTo>
                      <a:pt x="245269" y="354806"/>
                    </a:lnTo>
                    <a:lnTo>
                      <a:pt x="420291" y="0"/>
                    </a:lnTo>
                    <a:lnTo>
                      <a:pt x="607219" y="357187"/>
                    </a:lnTo>
                    <a:lnTo>
                      <a:pt x="703660" y="161925"/>
                    </a:ln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9" name="Straight Connector 648"/>
              <p:cNvCxnSpPr>
                <a:endCxn id="647" idx="5"/>
              </p:cNvCxnSpPr>
              <p:nvPr/>
            </p:nvCxnSpPr>
            <p:spPr>
              <a:xfrm flipH="1" flipV="1">
                <a:off x="1153004" y="3292130"/>
                <a:ext cx="614165" cy="285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>
                <a:stCxn id="647" idx="0"/>
              </p:cNvCxnSpPr>
              <p:nvPr/>
            </p:nvCxnSpPr>
            <p:spPr>
              <a:xfrm flipH="1" flipV="1">
                <a:off x="669273" y="3294988"/>
                <a:ext cx="166508" cy="62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0" name="TextBox 389"/>
              <p:cNvSpPr txBox="1"/>
              <p:nvPr/>
            </p:nvSpPr>
            <p:spPr>
              <a:xfrm flipH="1">
                <a:off x="978251" y="2943971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10k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819196" y="5285280"/>
              <a:ext cx="3240000" cy="360000"/>
              <a:chOff x="2819196" y="5285280"/>
              <a:chExt cx="3240000" cy="360000"/>
            </a:xfrm>
          </p:grpSpPr>
          <p:grpSp>
            <p:nvGrpSpPr>
              <p:cNvPr id="503" name="Group 502"/>
              <p:cNvGrpSpPr/>
              <p:nvPr/>
            </p:nvGrpSpPr>
            <p:grpSpPr>
              <a:xfrm>
                <a:off x="281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28" name="Rectangle 52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Oval 52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4" name="Group 503"/>
              <p:cNvGrpSpPr/>
              <p:nvPr/>
            </p:nvGrpSpPr>
            <p:grpSpPr>
              <a:xfrm>
                <a:off x="317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26" name="Rectangle 52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Oval 52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353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24" name="Rectangle 52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Oval 52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6" name="Group 505"/>
              <p:cNvGrpSpPr/>
              <p:nvPr/>
            </p:nvGrpSpPr>
            <p:grpSpPr>
              <a:xfrm>
                <a:off x="389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7" name="Group 506"/>
              <p:cNvGrpSpPr/>
              <p:nvPr/>
            </p:nvGrpSpPr>
            <p:grpSpPr>
              <a:xfrm>
                <a:off x="425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20" name="Rectangle 51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Oval 52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8" name="Group 507"/>
              <p:cNvGrpSpPr/>
              <p:nvPr/>
            </p:nvGrpSpPr>
            <p:grpSpPr>
              <a:xfrm>
                <a:off x="461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18" name="Rectangle 51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9" name="Group 508"/>
              <p:cNvGrpSpPr/>
              <p:nvPr/>
            </p:nvGrpSpPr>
            <p:grpSpPr>
              <a:xfrm>
                <a:off x="497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16" name="Rectangle 51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10" name="Group 509"/>
              <p:cNvGrpSpPr/>
              <p:nvPr/>
            </p:nvGrpSpPr>
            <p:grpSpPr>
              <a:xfrm>
                <a:off x="533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14" name="Rectangle 51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Oval 51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11" name="Group 510"/>
              <p:cNvGrpSpPr/>
              <p:nvPr/>
            </p:nvGrpSpPr>
            <p:grpSpPr>
              <a:xfrm>
                <a:off x="5699196" y="528528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12" name="Rectangle 51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Oval 51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065012" y="2403201"/>
              <a:ext cx="1802244" cy="3231072"/>
              <a:chOff x="6065012" y="2403201"/>
              <a:chExt cx="1802244" cy="3231072"/>
            </a:xfrm>
          </p:grpSpPr>
          <p:grpSp>
            <p:nvGrpSpPr>
              <p:cNvPr id="440" name="Group 439"/>
              <p:cNvGrpSpPr/>
              <p:nvPr/>
            </p:nvGrpSpPr>
            <p:grpSpPr>
              <a:xfrm>
                <a:off x="6067256" y="24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57" name="Rectangle 65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Oval 69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1" name="Group 440"/>
              <p:cNvGrpSpPr/>
              <p:nvPr/>
            </p:nvGrpSpPr>
            <p:grpSpPr>
              <a:xfrm>
                <a:off x="6427256" y="24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55" name="Rectangle 65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Oval 65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2" name="Group 441"/>
              <p:cNvGrpSpPr/>
              <p:nvPr/>
            </p:nvGrpSpPr>
            <p:grpSpPr>
              <a:xfrm>
                <a:off x="6787256" y="24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53" name="Rectangle 65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Oval 65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3" name="Group 442"/>
              <p:cNvGrpSpPr/>
              <p:nvPr/>
            </p:nvGrpSpPr>
            <p:grpSpPr>
              <a:xfrm>
                <a:off x="7147256" y="24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51" name="Rectangle 65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Oval 65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4" name="Group 443"/>
              <p:cNvGrpSpPr/>
              <p:nvPr/>
            </p:nvGrpSpPr>
            <p:grpSpPr>
              <a:xfrm>
                <a:off x="7507256" y="24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46" name="Rectangle 64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Oval 64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9" name="Group 448"/>
              <p:cNvGrpSpPr/>
              <p:nvPr/>
            </p:nvGrpSpPr>
            <p:grpSpPr>
              <a:xfrm>
                <a:off x="6067256" y="27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36" name="Rectangle 63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Oval 63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0" name="Group 449"/>
              <p:cNvGrpSpPr/>
              <p:nvPr/>
            </p:nvGrpSpPr>
            <p:grpSpPr>
              <a:xfrm>
                <a:off x="6427256" y="27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34" name="Rectangle 63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Oval 63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1" name="Group 450"/>
              <p:cNvGrpSpPr/>
              <p:nvPr/>
            </p:nvGrpSpPr>
            <p:grpSpPr>
              <a:xfrm>
                <a:off x="6787256" y="27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Oval 63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2" name="Group 451"/>
              <p:cNvGrpSpPr/>
              <p:nvPr/>
            </p:nvGrpSpPr>
            <p:grpSpPr>
              <a:xfrm>
                <a:off x="7147256" y="27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30" name="Rectangle 62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Oval 63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3" name="Group 452"/>
              <p:cNvGrpSpPr/>
              <p:nvPr/>
            </p:nvGrpSpPr>
            <p:grpSpPr>
              <a:xfrm>
                <a:off x="7507256" y="27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28" name="Rectangle 62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Oval 62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8" name="Group 457"/>
              <p:cNvGrpSpPr/>
              <p:nvPr/>
            </p:nvGrpSpPr>
            <p:grpSpPr>
              <a:xfrm>
                <a:off x="6066508" y="312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18" name="Rectangle 61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9" name="Group 458"/>
              <p:cNvGrpSpPr/>
              <p:nvPr/>
            </p:nvGrpSpPr>
            <p:grpSpPr>
              <a:xfrm>
                <a:off x="6426508" y="312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16" name="Rectangle 61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Oval 61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0" name="Group 459"/>
              <p:cNvGrpSpPr/>
              <p:nvPr/>
            </p:nvGrpSpPr>
            <p:grpSpPr>
              <a:xfrm>
                <a:off x="6786508" y="312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14" name="Rectangle 61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Oval 61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1" name="Group 460"/>
              <p:cNvGrpSpPr/>
              <p:nvPr/>
            </p:nvGrpSpPr>
            <p:grpSpPr>
              <a:xfrm>
                <a:off x="7146508" y="312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12" name="Rectangle 61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Oval 61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2" name="Group 461"/>
              <p:cNvGrpSpPr/>
              <p:nvPr/>
            </p:nvGrpSpPr>
            <p:grpSpPr>
              <a:xfrm>
                <a:off x="7506508" y="312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10" name="Rectangle 60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Oval 61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>
                <a:off x="6066508" y="348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600" name="Rectangle 59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1" name="Oval 60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6426508" y="348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98" name="Rectangle 59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6786508" y="348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96" name="Rectangle 59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Oval 59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7146508" y="348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94" name="Rectangle 59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Oval 59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7506508" y="348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92" name="Rectangle 59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Oval 59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6" name="Group 475"/>
              <p:cNvGrpSpPr/>
              <p:nvPr/>
            </p:nvGrpSpPr>
            <p:grpSpPr>
              <a:xfrm>
                <a:off x="6066508" y="384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82" name="Rectangle 58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7" name="Group 476"/>
              <p:cNvGrpSpPr/>
              <p:nvPr/>
            </p:nvGrpSpPr>
            <p:grpSpPr>
              <a:xfrm>
                <a:off x="6426508" y="384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80" name="Rectangle 57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Oval 58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8" name="Group 477"/>
              <p:cNvGrpSpPr/>
              <p:nvPr/>
            </p:nvGrpSpPr>
            <p:grpSpPr>
              <a:xfrm>
                <a:off x="6786508" y="384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78" name="Rectangle 57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Oval 57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9" name="Group 478"/>
              <p:cNvGrpSpPr/>
              <p:nvPr/>
            </p:nvGrpSpPr>
            <p:grpSpPr>
              <a:xfrm>
                <a:off x="7146508" y="384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76" name="Rectangle 57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0" name="Group 479"/>
              <p:cNvGrpSpPr/>
              <p:nvPr/>
            </p:nvGrpSpPr>
            <p:grpSpPr>
              <a:xfrm>
                <a:off x="7506508" y="384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74" name="Rectangle 57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5" name="Group 484"/>
              <p:cNvGrpSpPr/>
              <p:nvPr/>
            </p:nvGrpSpPr>
            <p:grpSpPr>
              <a:xfrm>
                <a:off x="6066508" y="42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64" name="Rectangle 56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Oval 56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>
                <a:off x="6426508" y="42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62" name="Rectangle 56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Oval 56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7" name="Group 486"/>
              <p:cNvGrpSpPr/>
              <p:nvPr/>
            </p:nvGrpSpPr>
            <p:grpSpPr>
              <a:xfrm>
                <a:off x="6786508" y="42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60" name="Rectangle 55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8" name="Group 487"/>
              <p:cNvGrpSpPr/>
              <p:nvPr/>
            </p:nvGrpSpPr>
            <p:grpSpPr>
              <a:xfrm>
                <a:off x="7146508" y="42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58" name="Rectangle 55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9" name="Group 488"/>
              <p:cNvGrpSpPr/>
              <p:nvPr/>
            </p:nvGrpSpPr>
            <p:grpSpPr>
              <a:xfrm>
                <a:off x="7506508" y="420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56" name="Rectangle 55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4" name="Group 493"/>
              <p:cNvGrpSpPr/>
              <p:nvPr/>
            </p:nvGrpSpPr>
            <p:grpSpPr>
              <a:xfrm>
                <a:off x="6065760" y="45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46" name="Rectangle 54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5" name="Group 494"/>
              <p:cNvGrpSpPr/>
              <p:nvPr/>
            </p:nvGrpSpPr>
            <p:grpSpPr>
              <a:xfrm>
                <a:off x="6425760" y="45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44" name="Rectangle 54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6" name="Group 495"/>
              <p:cNvGrpSpPr/>
              <p:nvPr/>
            </p:nvGrpSpPr>
            <p:grpSpPr>
              <a:xfrm>
                <a:off x="6785760" y="45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42" name="Rectangle 54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7" name="Group 496"/>
              <p:cNvGrpSpPr/>
              <p:nvPr/>
            </p:nvGrpSpPr>
            <p:grpSpPr>
              <a:xfrm>
                <a:off x="7145760" y="45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40" name="Rectangle 53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Oval 54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8" name="Group 497"/>
              <p:cNvGrpSpPr/>
              <p:nvPr/>
            </p:nvGrpSpPr>
            <p:grpSpPr>
              <a:xfrm>
                <a:off x="7505760" y="4563201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538" name="Rectangle 53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Oval 53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6065760" y="491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08" name="Rectangle 80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Oval 80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0" name="Group 809"/>
              <p:cNvGrpSpPr/>
              <p:nvPr/>
            </p:nvGrpSpPr>
            <p:grpSpPr>
              <a:xfrm>
                <a:off x="6425760" y="491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11" name="Rectangle 81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2" name="Oval 81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3" name="Group 812"/>
              <p:cNvGrpSpPr/>
              <p:nvPr/>
            </p:nvGrpSpPr>
            <p:grpSpPr>
              <a:xfrm>
                <a:off x="6785760" y="491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14" name="Rectangle 81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5" name="Oval 81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6" name="Group 815"/>
              <p:cNvGrpSpPr/>
              <p:nvPr/>
            </p:nvGrpSpPr>
            <p:grpSpPr>
              <a:xfrm>
                <a:off x="7145760" y="491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17" name="Rectangle 81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8" name="Oval 81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9" name="Group 818"/>
              <p:cNvGrpSpPr/>
              <p:nvPr/>
            </p:nvGrpSpPr>
            <p:grpSpPr>
              <a:xfrm>
                <a:off x="7505760" y="491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20" name="Rectangle 81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1" name="Oval 82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4" name="Group 833"/>
              <p:cNvGrpSpPr/>
              <p:nvPr/>
            </p:nvGrpSpPr>
            <p:grpSpPr>
              <a:xfrm>
                <a:off x="6065012" y="527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35" name="Rectangle 83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6" name="Oval 83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7" name="Group 836"/>
              <p:cNvGrpSpPr/>
              <p:nvPr/>
            </p:nvGrpSpPr>
            <p:grpSpPr>
              <a:xfrm>
                <a:off x="6425012" y="527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38" name="Rectangle 83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9" name="Oval 83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0" name="Group 839"/>
              <p:cNvGrpSpPr/>
              <p:nvPr/>
            </p:nvGrpSpPr>
            <p:grpSpPr>
              <a:xfrm>
                <a:off x="6785012" y="527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41" name="Rectangle 84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2" name="Oval 84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3" name="Group 842"/>
              <p:cNvGrpSpPr/>
              <p:nvPr/>
            </p:nvGrpSpPr>
            <p:grpSpPr>
              <a:xfrm>
                <a:off x="7145012" y="527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44" name="Rectangle 84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5" name="Oval 84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6" name="Group 845"/>
              <p:cNvGrpSpPr/>
              <p:nvPr/>
            </p:nvGrpSpPr>
            <p:grpSpPr>
              <a:xfrm>
                <a:off x="7505012" y="5274273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47" name="Rectangle 84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8" name="Oval 84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7867752" y="2409770"/>
              <a:ext cx="362244" cy="3231072"/>
              <a:chOff x="7867752" y="2409770"/>
              <a:chExt cx="362244" cy="3231072"/>
            </a:xfrm>
          </p:grpSpPr>
          <p:grpSp>
            <p:nvGrpSpPr>
              <p:cNvPr id="861" name="Group 860"/>
              <p:cNvGrpSpPr/>
              <p:nvPr/>
            </p:nvGrpSpPr>
            <p:grpSpPr>
              <a:xfrm>
                <a:off x="7869996" y="240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62" name="Rectangle 86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3" name="Oval 86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4" name="Group 863"/>
              <p:cNvGrpSpPr/>
              <p:nvPr/>
            </p:nvGrpSpPr>
            <p:grpSpPr>
              <a:xfrm>
                <a:off x="7869996" y="276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65" name="Rectangle 86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6" name="Oval 86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7" name="Group 866"/>
              <p:cNvGrpSpPr/>
              <p:nvPr/>
            </p:nvGrpSpPr>
            <p:grpSpPr>
              <a:xfrm>
                <a:off x="7869248" y="312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68" name="Rectangle 86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9" name="Oval 86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70" name="Group 869"/>
              <p:cNvGrpSpPr/>
              <p:nvPr/>
            </p:nvGrpSpPr>
            <p:grpSpPr>
              <a:xfrm>
                <a:off x="7869248" y="348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71" name="Rectangle 87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2" name="Oval 87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73" name="Group 872"/>
              <p:cNvGrpSpPr/>
              <p:nvPr/>
            </p:nvGrpSpPr>
            <p:grpSpPr>
              <a:xfrm>
                <a:off x="7869248" y="384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74" name="Rectangle 87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5" name="Oval 87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76" name="Group 875"/>
              <p:cNvGrpSpPr/>
              <p:nvPr/>
            </p:nvGrpSpPr>
            <p:grpSpPr>
              <a:xfrm>
                <a:off x="7869248" y="420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77" name="Rectangle 87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8" name="Oval 87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79" name="Group 878"/>
              <p:cNvGrpSpPr/>
              <p:nvPr/>
            </p:nvGrpSpPr>
            <p:grpSpPr>
              <a:xfrm>
                <a:off x="7868500" y="4569770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80" name="Rectangle 87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1" name="Oval 88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82" name="Group 881"/>
              <p:cNvGrpSpPr/>
              <p:nvPr/>
            </p:nvGrpSpPr>
            <p:grpSpPr>
              <a:xfrm>
                <a:off x="7868500" y="4920842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83" name="Rectangle 88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4" name="Oval 88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85" name="Group 884"/>
              <p:cNvGrpSpPr/>
              <p:nvPr/>
            </p:nvGrpSpPr>
            <p:grpSpPr>
              <a:xfrm>
                <a:off x="7867752" y="5280842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886" name="Rectangle 88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7" name="Oval 88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</p:grpSp>
      <p:grpSp>
        <p:nvGrpSpPr>
          <p:cNvPr id="22" name="Group 21"/>
          <p:cNvGrpSpPr/>
          <p:nvPr/>
        </p:nvGrpSpPr>
        <p:grpSpPr>
          <a:xfrm>
            <a:off x="9701754" y="0"/>
            <a:ext cx="2419563" cy="1013870"/>
            <a:chOff x="9331142" y="5711075"/>
            <a:chExt cx="2419563" cy="1013870"/>
          </a:xfrm>
        </p:grpSpPr>
        <p:cxnSp>
          <p:nvCxnSpPr>
            <p:cNvPr id="371" name="Straight Connector 370"/>
            <p:cNvCxnSpPr/>
            <p:nvPr/>
          </p:nvCxnSpPr>
          <p:spPr>
            <a:xfrm flipH="1">
              <a:off x="11052062" y="5885468"/>
              <a:ext cx="69864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11052062" y="6222802"/>
              <a:ext cx="698643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H="1">
              <a:off x="11052062" y="6565274"/>
              <a:ext cx="6986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TextBox 373"/>
            <p:cNvSpPr txBox="1"/>
            <p:nvPr/>
          </p:nvSpPr>
          <p:spPr>
            <a:xfrm flipH="1">
              <a:off x="10187632" y="5711075"/>
              <a:ext cx="83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MCU</a:t>
              </a:r>
            </a:p>
          </p:txBody>
        </p:sp>
        <p:sp>
          <p:nvSpPr>
            <p:cNvPr id="375" name="TextBox 374"/>
            <p:cNvSpPr txBox="1"/>
            <p:nvPr/>
          </p:nvSpPr>
          <p:spPr>
            <a:xfrm flipH="1">
              <a:off x="9331142" y="6038136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7030A0"/>
                  </a:solidFill>
                </a:rPr>
                <a:t>Programmer</a:t>
              </a:r>
            </a:p>
          </p:txBody>
        </p:sp>
        <p:sp>
          <p:nvSpPr>
            <p:cNvPr id="376" name="TextBox 375"/>
            <p:cNvSpPr txBox="1"/>
            <p:nvPr/>
          </p:nvSpPr>
          <p:spPr>
            <a:xfrm flipH="1">
              <a:off x="9344265" y="6355613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Carrier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8701" y="233690"/>
            <a:ext cx="16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Programmer/v1</a:t>
            </a:r>
          </a:p>
        </p:txBody>
      </p:sp>
      <p:grpSp>
        <p:nvGrpSpPr>
          <p:cNvPr id="421" name="Group 420"/>
          <p:cNvGrpSpPr/>
          <p:nvPr/>
        </p:nvGrpSpPr>
        <p:grpSpPr>
          <a:xfrm>
            <a:off x="4538173" y="2229972"/>
            <a:ext cx="1079252" cy="1077536"/>
            <a:chOff x="2789370" y="4864884"/>
            <a:chExt cx="1079252" cy="1077536"/>
          </a:xfrm>
        </p:grpSpPr>
        <p:sp>
          <p:nvSpPr>
            <p:cNvPr id="422" name="Rectangle 421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4" name="Oval 423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5247385" y="3660319"/>
            <a:ext cx="1079252" cy="1077536"/>
            <a:chOff x="2789370" y="4828925"/>
            <a:chExt cx="1079252" cy="1077536"/>
          </a:xfrm>
        </p:grpSpPr>
        <p:sp>
          <p:nvSpPr>
            <p:cNvPr id="428" name="Rectangle 427"/>
            <p:cNvSpPr/>
            <p:nvPr/>
          </p:nvSpPr>
          <p:spPr>
            <a:xfrm>
              <a:off x="2789370" y="4828925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9" name="Oval 428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0" name="Oval 429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2" name="Oval 431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sp>
        <p:nvSpPr>
          <p:cNvPr id="433" name="Oval 432"/>
          <p:cNvSpPr/>
          <p:nvPr/>
        </p:nvSpPr>
        <p:spPr>
          <a:xfrm>
            <a:off x="4246820" y="2302065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34" name="Oval 433"/>
          <p:cNvSpPr/>
          <p:nvPr/>
        </p:nvSpPr>
        <p:spPr>
          <a:xfrm>
            <a:off x="6402149" y="3713232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3976098" y="2393879"/>
            <a:ext cx="750014" cy="0"/>
          </a:xfrm>
          <a:custGeom>
            <a:avLst/>
            <a:gdLst>
              <a:gd name="connsiteX0" fmla="*/ 0 w 750014"/>
              <a:gd name="connsiteY0" fmla="*/ 0 h 0"/>
              <a:gd name="connsiteX1" fmla="*/ 750014 w 75001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014">
                <a:moveTo>
                  <a:pt x="0" y="0"/>
                </a:moveTo>
                <a:lnTo>
                  <a:pt x="750014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/>
          <p:cNvSpPr/>
          <p:nvPr/>
        </p:nvSpPr>
        <p:spPr>
          <a:xfrm>
            <a:off x="6138809" y="3837398"/>
            <a:ext cx="734602" cy="0"/>
          </a:xfrm>
          <a:custGeom>
            <a:avLst/>
            <a:gdLst>
              <a:gd name="connsiteX0" fmla="*/ 734602 w 734602"/>
              <a:gd name="connsiteY0" fmla="*/ 0 h 0"/>
              <a:gd name="connsiteX1" fmla="*/ 0 w 7346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602">
                <a:moveTo>
                  <a:pt x="734602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4595821" y="4816104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3965824" y="4936733"/>
            <a:ext cx="739740" cy="0"/>
          </a:xfrm>
          <a:custGeom>
            <a:avLst/>
            <a:gdLst>
              <a:gd name="connsiteX0" fmla="*/ 739740 w 739740"/>
              <a:gd name="connsiteY0" fmla="*/ 0 h 1808252"/>
              <a:gd name="connsiteX1" fmla="*/ 739740 w 739740"/>
              <a:gd name="connsiteY1" fmla="*/ 1808252 h 1808252"/>
              <a:gd name="connsiteX2" fmla="*/ 0 w 739740"/>
              <a:gd name="connsiteY2" fmla="*/ 1808252 h 1808252"/>
              <a:gd name="connsiteX0" fmla="*/ 739740 w 739740"/>
              <a:gd name="connsiteY0" fmla="*/ 0 h 0"/>
              <a:gd name="connsiteX1" fmla="*/ 0 w 73974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9740">
                <a:moveTo>
                  <a:pt x="739740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784327" y="2190788"/>
            <a:ext cx="1452776" cy="2188000"/>
            <a:chOff x="10319219" y="1451907"/>
            <a:chExt cx="1452776" cy="2188000"/>
          </a:xfrm>
        </p:grpSpPr>
        <p:sp>
          <p:nvSpPr>
            <p:cNvPr id="405" name="Rectangle 404"/>
            <p:cNvSpPr/>
            <p:nvPr/>
          </p:nvSpPr>
          <p:spPr>
            <a:xfrm>
              <a:off x="10319219" y="1474676"/>
              <a:ext cx="366850" cy="2163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 rot="5400000">
              <a:off x="10399750" y="154250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 rot="5400000">
              <a:off x="10399750" y="190250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 rot="5400000">
              <a:off x="10399750" y="226250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 rot="5400000">
              <a:off x="10399750" y="262250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 rot="5400000">
              <a:off x="10399750" y="298250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11" name="Oval 410"/>
            <p:cNvSpPr/>
            <p:nvPr/>
          </p:nvSpPr>
          <p:spPr>
            <a:xfrm rot="5400000">
              <a:off x="10399750" y="334250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516655" y="1474677"/>
              <a:ext cx="1255340" cy="21652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10620719" y="1451907"/>
              <a:ext cx="562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DTR</a:t>
              </a: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10672085" y="1828272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10670154" y="219342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10686069" y="2553420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10650517" y="290875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CTS</a:t>
              </a: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10650745" y="326880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</p:grpSp>
      <p:sp>
        <p:nvSpPr>
          <p:cNvPr id="888" name="Oval 887"/>
          <p:cNvSpPr/>
          <p:nvPr/>
        </p:nvSpPr>
        <p:spPr>
          <a:xfrm>
            <a:off x="7108157" y="4800035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89" name="Oval 888"/>
          <p:cNvSpPr/>
          <p:nvPr/>
        </p:nvSpPr>
        <p:spPr>
          <a:xfrm>
            <a:off x="7116759" y="2285311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90" name="Oval 889"/>
          <p:cNvSpPr/>
          <p:nvPr/>
        </p:nvSpPr>
        <p:spPr>
          <a:xfrm>
            <a:off x="7134804" y="2645106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5" name="Freeform: Shape 44"/>
          <p:cNvSpPr/>
          <p:nvPr/>
        </p:nvSpPr>
        <p:spPr>
          <a:xfrm>
            <a:off x="6868274" y="2399015"/>
            <a:ext cx="1099335" cy="364733"/>
          </a:xfrm>
          <a:custGeom>
            <a:avLst/>
            <a:gdLst>
              <a:gd name="connsiteX0" fmla="*/ 0 w 1099335"/>
              <a:gd name="connsiteY0" fmla="*/ 0 h 364733"/>
              <a:gd name="connsiteX1" fmla="*/ 359596 w 1099335"/>
              <a:gd name="connsiteY1" fmla="*/ 0 h 364733"/>
              <a:gd name="connsiteX2" fmla="*/ 1099335 w 1099335"/>
              <a:gd name="connsiteY2" fmla="*/ 364733 h 36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335" h="364733">
                <a:moveTo>
                  <a:pt x="0" y="0"/>
                </a:moveTo>
                <a:lnTo>
                  <a:pt x="359596" y="0"/>
                </a:lnTo>
                <a:lnTo>
                  <a:pt x="1099335" y="36473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/>
          <p:cNvSpPr/>
          <p:nvPr/>
        </p:nvSpPr>
        <p:spPr>
          <a:xfrm>
            <a:off x="6868274" y="2768885"/>
            <a:ext cx="1109609" cy="349321"/>
          </a:xfrm>
          <a:custGeom>
            <a:avLst/>
            <a:gdLst>
              <a:gd name="connsiteX0" fmla="*/ 0 w 1109609"/>
              <a:gd name="connsiteY0" fmla="*/ 0 h 349321"/>
              <a:gd name="connsiteX1" fmla="*/ 369870 w 1109609"/>
              <a:gd name="connsiteY1" fmla="*/ 0 h 349321"/>
              <a:gd name="connsiteX2" fmla="*/ 1109609 w 1109609"/>
              <a:gd name="connsiteY2" fmla="*/ 349321 h 34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609" h="349321">
                <a:moveTo>
                  <a:pt x="0" y="0"/>
                </a:moveTo>
                <a:lnTo>
                  <a:pt x="369870" y="0"/>
                </a:lnTo>
                <a:lnTo>
                  <a:pt x="1109609" y="349321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7767843" y="4727686"/>
            <a:ext cx="720000" cy="360000"/>
            <a:chOff x="8882357" y="1377895"/>
            <a:chExt cx="720000" cy="360000"/>
          </a:xfrm>
        </p:grpSpPr>
        <p:sp>
          <p:nvSpPr>
            <p:cNvPr id="895" name="Rectangle 894"/>
            <p:cNvSpPr/>
            <p:nvPr/>
          </p:nvSpPr>
          <p:spPr>
            <a:xfrm>
              <a:off x="8882357" y="1377895"/>
              <a:ext cx="720000" cy="36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Oval 895"/>
            <p:cNvSpPr/>
            <p:nvPr/>
          </p:nvSpPr>
          <p:spPr>
            <a:xfrm>
              <a:off x="8957047" y="14423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97" name="Oval 896"/>
            <p:cNvSpPr/>
            <p:nvPr/>
          </p:nvSpPr>
          <p:spPr>
            <a:xfrm>
              <a:off x="9317047" y="14423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9016933" y="1510695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9379146" y="1513762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reeform: Shape 40"/>
          <p:cNvSpPr/>
          <p:nvPr/>
        </p:nvSpPr>
        <p:spPr>
          <a:xfrm>
            <a:off x="4700427" y="3457254"/>
            <a:ext cx="3611366" cy="1828800"/>
          </a:xfrm>
          <a:custGeom>
            <a:avLst/>
            <a:gdLst>
              <a:gd name="connsiteX0" fmla="*/ 0 w 3611366"/>
              <a:gd name="connsiteY0" fmla="*/ 1458930 h 1828800"/>
              <a:gd name="connsiteX1" fmla="*/ 0 w 3611366"/>
              <a:gd name="connsiteY1" fmla="*/ 1828800 h 1828800"/>
              <a:gd name="connsiteX2" fmla="*/ 3611366 w 3611366"/>
              <a:gd name="connsiteY2" fmla="*/ 1828800 h 1828800"/>
              <a:gd name="connsiteX3" fmla="*/ 3611366 w 3611366"/>
              <a:gd name="connsiteY3" fmla="*/ 0 h 1828800"/>
              <a:gd name="connsiteX4" fmla="*/ 3287730 w 3611366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1366" h="1828800">
                <a:moveTo>
                  <a:pt x="0" y="1458930"/>
                </a:moveTo>
                <a:lnTo>
                  <a:pt x="0" y="1828800"/>
                </a:lnTo>
                <a:lnTo>
                  <a:pt x="3611366" y="1828800"/>
                </a:lnTo>
                <a:lnTo>
                  <a:pt x="3611366" y="0"/>
                </a:lnTo>
                <a:lnTo>
                  <a:pt x="328773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/>
          <p:cNvSpPr/>
          <p:nvPr/>
        </p:nvSpPr>
        <p:spPr>
          <a:xfrm>
            <a:off x="6873411" y="4191856"/>
            <a:ext cx="1094198" cy="724328"/>
          </a:xfrm>
          <a:custGeom>
            <a:avLst/>
            <a:gdLst>
              <a:gd name="connsiteX0" fmla="*/ 0 w 1094198"/>
              <a:gd name="connsiteY0" fmla="*/ 724328 h 724328"/>
              <a:gd name="connsiteX1" fmla="*/ 1094198 w 1094198"/>
              <a:gd name="connsiteY1" fmla="*/ 724328 h 724328"/>
              <a:gd name="connsiteX2" fmla="*/ 1094198 w 1094198"/>
              <a:gd name="connsiteY2" fmla="*/ 0 h 72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198" h="724328">
                <a:moveTo>
                  <a:pt x="0" y="724328"/>
                </a:moveTo>
                <a:lnTo>
                  <a:pt x="1094198" y="724328"/>
                </a:lnTo>
                <a:lnTo>
                  <a:pt x="1094198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2683" y="3265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06" name="TextBox 905"/>
          <p:cNvSpPr txBox="1"/>
          <p:nvPr/>
        </p:nvSpPr>
        <p:spPr>
          <a:xfrm>
            <a:off x="5837123" y="5708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429892" y="3133618"/>
            <a:ext cx="1443519" cy="1787703"/>
          </a:xfrm>
          <a:custGeom>
            <a:avLst/>
            <a:gdLst>
              <a:gd name="connsiteX0" fmla="*/ 0 w 1443519"/>
              <a:gd name="connsiteY0" fmla="*/ 0 h 1787703"/>
              <a:gd name="connsiteX1" fmla="*/ 714054 w 1443519"/>
              <a:gd name="connsiteY1" fmla="*/ 1489753 h 1787703"/>
              <a:gd name="connsiteX2" fmla="*/ 1443519 w 1443519"/>
              <a:gd name="connsiteY2" fmla="*/ 1787703 h 178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3519" h="1787703">
                <a:moveTo>
                  <a:pt x="0" y="0"/>
                </a:moveTo>
                <a:lnTo>
                  <a:pt x="714054" y="1489753"/>
                </a:lnTo>
                <a:lnTo>
                  <a:pt x="1443519" y="178770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395"/>
          <p:cNvGrpSpPr/>
          <p:nvPr/>
        </p:nvGrpSpPr>
        <p:grpSpPr>
          <a:xfrm>
            <a:off x="1552069" y="1384072"/>
            <a:ext cx="8294527" cy="3681968"/>
            <a:chOff x="1552069" y="1384072"/>
            <a:chExt cx="8294527" cy="3681968"/>
          </a:xfrm>
        </p:grpSpPr>
        <p:sp>
          <p:nvSpPr>
            <p:cNvPr id="52" name="Rectangle 51"/>
            <p:cNvSpPr/>
            <p:nvPr/>
          </p:nvSpPr>
          <p:spPr>
            <a:xfrm>
              <a:off x="4740280" y="1384072"/>
              <a:ext cx="2188396" cy="3671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52609" y="1398630"/>
              <a:ext cx="56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081076" y="2166162"/>
              <a:ext cx="5245956" cy="2889424"/>
              <a:chOff x="4071543" y="1382632"/>
              <a:chExt cx="5245956" cy="288942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5184636" y="1392056"/>
                <a:ext cx="3241496" cy="2880000"/>
                <a:chOff x="2952325" y="1500026"/>
                <a:chExt cx="3241496" cy="2880000"/>
              </a:xfrm>
              <a:noFill/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5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Oval 33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331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34" name="Rectangle 33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Oval 33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367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Oval 33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403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30" name="Rectangle 32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Oval 33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439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28" name="Rectangle 32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Oval 32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475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26" name="Rectangle 32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Oval 32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511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Oval 32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547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22" name="Rectangle 32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Oval 32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5833821" y="15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20" name="Rectangle 31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Oval 32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295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18" name="Rectangle 31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Oval 31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331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16" name="Rectangle 31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Oval 31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367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Oval 31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403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12" name="Rectangle 31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Oval 31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439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10" name="Rectangle 30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Oval 31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475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08" name="Rectangle 30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511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06" name="Rectangle 30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Oval 30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547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04" name="Rectangle 30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5833821" y="18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02" name="Rectangle 30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295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300" name="Rectangle 29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Oval 30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331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98" name="Rectangle 29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Oval 29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367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96" name="Rectangle 29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Oval 29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403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94" name="Rectangle 29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Oval 29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4" name="Group 143"/>
                <p:cNvGrpSpPr/>
                <p:nvPr/>
              </p:nvGrpSpPr>
              <p:grpSpPr>
                <a:xfrm>
                  <a:off x="439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92" name="Rectangle 29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Oval 29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475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90" name="Rectangle 28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Oval 29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511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88" name="Rectangle 28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Oval 28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547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86" name="Rectangle 28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Oval 28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5833073" y="22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84" name="Rectangle 28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Oval 28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295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3" name="Oval 28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331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80" name="Rectangle 27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Oval 28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367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8" name="Rectangle 27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403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6" name="Rectangle 27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" name="Oval 27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439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4" name="Rectangle 27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Oval 27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475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2" name="Rectangle 27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Oval 27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5" name="Group 154"/>
                <p:cNvGrpSpPr/>
                <p:nvPr/>
              </p:nvGrpSpPr>
              <p:grpSpPr>
                <a:xfrm>
                  <a:off x="511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70" name="Rectangle 26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547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8" name="Rectangle 26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7" name="Group 156"/>
                <p:cNvGrpSpPr/>
                <p:nvPr/>
              </p:nvGrpSpPr>
              <p:grpSpPr>
                <a:xfrm>
                  <a:off x="5833073" y="258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6" name="Rectangle 26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95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331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2" name="Rectangle 26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0" name="Group 159"/>
                <p:cNvGrpSpPr/>
                <p:nvPr/>
              </p:nvGrpSpPr>
              <p:grpSpPr>
                <a:xfrm>
                  <a:off x="367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60" name="Rectangle 25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Oval 26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403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8" name="Rectangle 25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2" name="Group 161"/>
                <p:cNvGrpSpPr/>
                <p:nvPr/>
              </p:nvGrpSpPr>
              <p:grpSpPr>
                <a:xfrm>
                  <a:off x="439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6" name="Rectangle 25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Oval 25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75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4" name="Rectangle 25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511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547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50" name="Rectangle 24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5833073" y="294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8" name="Rectangle 24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Oval 24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295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331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4" name="Rectangle 24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Oval 24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69" name="Group 168"/>
                <p:cNvGrpSpPr/>
                <p:nvPr/>
              </p:nvGrpSpPr>
              <p:grpSpPr>
                <a:xfrm>
                  <a:off x="367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2" name="Rectangle 24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0" name="Group 169"/>
                <p:cNvGrpSpPr/>
                <p:nvPr/>
              </p:nvGrpSpPr>
              <p:grpSpPr>
                <a:xfrm>
                  <a:off x="403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439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8" name="Rectangle 23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475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6" name="Rectangle 23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3" name="Group 172"/>
                <p:cNvGrpSpPr/>
                <p:nvPr/>
              </p:nvGrpSpPr>
              <p:grpSpPr>
                <a:xfrm>
                  <a:off x="511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4" name="Rectangle 23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547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2" name="Rectangle 23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5833073" y="330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30" name="Rectangle 22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295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331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6" name="Rectangle 22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367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4" name="Rectangle 22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403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2" name="Rectangle 22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439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20" name="Rectangle 21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475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511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6" name="Rectangle 21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547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4" name="Rectangle 21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832325" y="366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5" name="Group 184"/>
                <p:cNvGrpSpPr/>
                <p:nvPr/>
              </p:nvGrpSpPr>
              <p:grpSpPr>
                <a:xfrm>
                  <a:off x="295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331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8" name="Rectangle 20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7" name="Group 186"/>
                <p:cNvGrpSpPr/>
                <p:nvPr/>
              </p:nvGrpSpPr>
              <p:grpSpPr>
                <a:xfrm>
                  <a:off x="367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403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4" name="Rectangle 20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439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475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200" name="Rectangle 199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511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547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96" name="Rectangle 195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5832325" y="4020026"/>
                  <a:ext cx="360000" cy="360000"/>
                  <a:chOff x="2953821" y="1500026"/>
                  <a:chExt cx="360000" cy="360000"/>
                </a:xfrm>
                <a:grpFill/>
              </p:grpSpPr>
              <p:sp>
                <p:nvSpPr>
                  <p:cNvPr id="194" name="Rectangle 193"/>
                  <p:cNvSpPr/>
                  <p:nvPr/>
                </p:nvSpPr>
                <p:spPr>
                  <a:xfrm>
                    <a:off x="2953821" y="1500026"/>
                    <a:ext cx="360000" cy="360000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3028511" y="1564442"/>
                    <a:ext cx="210620" cy="231168"/>
                  </a:xfrm>
                  <a:prstGeom prst="ellipse">
                    <a:avLst/>
                  </a:prstGeom>
                  <a:grp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grpSp>
            <p:nvGrpSpPr>
              <p:cNvPr id="88" name="Group 87"/>
              <p:cNvGrpSpPr/>
              <p:nvPr/>
            </p:nvGrpSpPr>
            <p:grpSpPr>
              <a:xfrm>
                <a:off x="4071543" y="1392056"/>
                <a:ext cx="1391832" cy="2866014"/>
                <a:chOff x="4356105" y="425536"/>
                <a:chExt cx="1391832" cy="2866014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5537317" y="48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5537317" y="84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5536569" y="120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36569" y="156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536569" y="192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536569" y="228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535821" y="264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535821" y="3000632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 flipH="1">
                  <a:off x="5009702" y="425536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RST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 flipH="1">
                  <a:off x="4661205" y="788004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ADC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 flipH="1">
                  <a:off x="4356105" y="1124428"/>
                  <a:ext cx="11791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CH_PD/EN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 flipH="1">
                  <a:off x="4661205" y="1482218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Gpio16</a:t>
                  </a: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 flipH="1">
                  <a:off x="4661205" y="1851550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Gpio14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 flipH="1">
                  <a:off x="4661205" y="2183595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rgbClr val="0070C0"/>
                      </a:solidFill>
                    </a:rPr>
                    <a:t>Gpio12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 flipH="1">
                  <a:off x="4661205" y="2566884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Gpio13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 flipH="1">
                  <a:off x="4661205" y="2922218"/>
                  <a:ext cx="874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err="1"/>
                    <a:t>Vcc</a:t>
                  </a:r>
                  <a:endParaRPr lang="en-US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8149997" y="1382632"/>
                <a:ext cx="1167502" cy="2888403"/>
                <a:chOff x="8070239" y="3710630"/>
                <a:chExt cx="1167502" cy="288840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8071735" y="378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8071735" y="414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8070987" y="450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8070987" y="486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8070987" y="522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8070987" y="558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8070239" y="594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8070239" y="6308809"/>
                  <a:ext cx="210620" cy="2311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 flipH="1">
                  <a:off x="8274508" y="3710630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TX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 flipH="1">
                  <a:off x="8274508" y="4034583"/>
                  <a:ext cx="525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RX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 flipH="1">
                  <a:off x="8274508" y="4401705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Gpio5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 flipH="1">
                  <a:off x="8274508" y="4787491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Gpio4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 flipH="1">
                  <a:off x="8274508" y="5138464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Gpio0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 flipH="1">
                  <a:off x="8274508" y="5492942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Gpio2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 flipH="1">
                  <a:off x="8274508" y="5851037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Gpio15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 flipH="1">
                  <a:off x="8274508" y="6229701"/>
                  <a:ext cx="96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Gnd</a:t>
                  </a:r>
                  <a:endParaRPr lang="en-US" dirty="0"/>
                </a:p>
              </p:txBody>
            </p:sp>
          </p:grpSp>
        </p:grpSp>
        <p:sp>
          <p:nvSpPr>
            <p:cNvPr id="8" name="Freeform: Shape 7"/>
            <p:cNvSpPr/>
            <p:nvPr/>
          </p:nvSpPr>
          <p:spPr>
            <a:xfrm flipH="1">
              <a:off x="8767239" y="3667212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9250970" y="3562934"/>
              <a:ext cx="500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B050"/>
                  </a:solidFill>
                </a:defRPr>
              </a:lvl1pPr>
            </a:lstStyle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endCxn id="8" idx="5"/>
            </p:cNvCxnSpPr>
            <p:nvPr/>
          </p:nvCxnSpPr>
          <p:spPr>
            <a:xfrm flipV="1">
              <a:off x="8153074" y="3744742"/>
              <a:ext cx="614165" cy="28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0"/>
              <a:endCxn id="9" idx="3"/>
            </p:cNvCxnSpPr>
            <p:nvPr/>
          </p:nvCxnSpPr>
          <p:spPr>
            <a:xfrm flipV="1">
              <a:off x="9084462" y="3747600"/>
              <a:ext cx="166508" cy="626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501571" y="3632745"/>
              <a:ext cx="0" cy="10274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8501571" y="3219829"/>
              <a:ext cx="0" cy="23336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437785" y="3424616"/>
              <a:ext cx="0" cy="17621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00875" y="3512722"/>
              <a:ext cx="381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flipH="1">
              <a:off x="8214473" y="2866822"/>
              <a:ext cx="57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7030A0"/>
                  </a:solidFill>
                </a:defRPr>
              </a:lvl1pPr>
            </a:lstStyle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9272400" y="4299005"/>
              <a:ext cx="57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B050"/>
                  </a:solidFill>
                </a:defRPr>
              </a:lvl1pPr>
            </a:lstStyle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2809604" y="2294099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43023" y="2189821"/>
              <a:ext cx="500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B050"/>
                  </a:solidFill>
                </a:defRPr>
              </a:lvl1pPr>
            </a:lstStyle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endCxn id="18" idx="5"/>
            </p:cNvCxnSpPr>
            <p:nvPr/>
          </p:nvCxnSpPr>
          <p:spPr>
            <a:xfrm flipH="1" flipV="1">
              <a:off x="3126827" y="2371629"/>
              <a:ext cx="614165" cy="28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8" idx="0"/>
              <a:endCxn id="19" idx="3"/>
            </p:cNvCxnSpPr>
            <p:nvPr/>
          </p:nvCxnSpPr>
          <p:spPr>
            <a:xfrm flipH="1" flipV="1">
              <a:off x="2643096" y="2374487"/>
              <a:ext cx="166508" cy="626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392495" y="2209233"/>
              <a:ext cx="0" cy="16239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92495" y="1846716"/>
              <a:ext cx="0" cy="23336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56281" y="2051503"/>
              <a:ext cx="0" cy="17621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55091" y="2139609"/>
              <a:ext cx="381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105397" y="1493709"/>
              <a:ext cx="57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7030A0"/>
                  </a:solidFill>
                </a:defRPr>
              </a:lvl1pPr>
            </a:lstStyle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52069" y="2866343"/>
              <a:ext cx="500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B050"/>
                  </a:solidFill>
                </a:defRPr>
              </a:lvl1pPr>
            </a:lstStyle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8925452" y="3360042"/>
              <a:ext cx="52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2719711" y="1935924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3170" y="4691720"/>
              <a:ext cx="500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31" name="Straight Connector 30"/>
            <p:cNvCxnSpPr>
              <a:stCxn id="30" idx="3"/>
            </p:cNvCxnSpPr>
            <p:nvPr/>
          </p:nvCxnSpPr>
          <p:spPr>
            <a:xfrm>
              <a:off x="3413243" y="4876386"/>
              <a:ext cx="405185" cy="939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: Shape 31"/>
            <p:cNvSpPr/>
            <p:nvPr/>
          </p:nvSpPr>
          <p:spPr>
            <a:xfrm flipH="1">
              <a:off x="8808653" y="4055168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9292384" y="3950890"/>
              <a:ext cx="500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B050"/>
                  </a:solidFill>
                </a:defRPr>
              </a:lvl1pPr>
            </a:lstStyle>
            <a:p>
              <a:r>
                <a:rPr lang="en-US" dirty="0" err="1"/>
                <a:t>Vcc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endCxn id="32" idx="5"/>
            </p:cNvCxnSpPr>
            <p:nvPr/>
          </p:nvCxnSpPr>
          <p:spPr>
            <a:xfrm flipV="1">
              <a:off x="8194488" y="4132698"/>
              <a:ext cx="614165" cy="28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0"/>
              <a:endCxn id="33" idx="3"/>
            </p:cNvCxnSpPr>
            <p:nvPr/>
          </p:nvCxnSpPr>
          <p:spPr>
            <a:xfrm flipV="1">
              <a:off x="9125876" y="4135556"/>
              <a:ext cx="166508" cy="626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Freeform: Shape 35"/>
            <p:cNvSpPr/>
            <p:nvPr/>
          </p:nvSpPr>
          <p:spPr>
            <a:xfrm flipH="1">
              <a:off x="8808653" y="4423865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>
              <a:endCxn id="36" idx="5"/>
            </p:cNvCxnSpPr>
            <p:nvPr/>
          </p:nvCxnSpPr>
          <p:spPr>
            <a:xfrm flipV="1">
              <a:off x="8194488" y="4501395"/>
              <a:ext cx="614165" cy="28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0"/>
            </p:cNvCxnSpPr>
            <p:nvPr/>
          </p:nvCxnSpPr>
          <p:spPr>
            <a:xfrm flipV="1">
              <a:off x="9125876" y="4504253"/>
              <a:ext cx="166508" cy="626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934781" y="4881374"/>
              <a:ext cx="405185" cy="939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370365" y="4696708"/>
              <a:ext cx="57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Gnd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801303" y="2665468"/>
              <a:ext cx="405185" cy="939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218957" y="2476246"/>
              <a:ext cx="41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7030A0"/>
                  </a:solidFill>
                </a:defRPr>
              </a:lvl1pPr>
            </a:lstStyle>
            <a:p>
              <a:r>
                <a:rPr lang="en-US" dirty="0"/>
                <a:t>TX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803717" y="2349915"/>
              <a:ext cx="405185" cy="939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208547" y="2160693"/>
              <a:ext cx="42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7030A0"/>
                  </a:solidFill>
                </a:defRPr>
              </a:lvl1pPr>
            </a:lstStyle>
            <a:p>
              <a:r>
                <a:rPr lang="en-US" dirty="0"/>
                <a:t>RX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flipH="1">
              <a:off x="8382805" y="3826029"/>
              <a:ext cx="52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10k</a:t>
              </a:r>
            </a:p>
          </p:txBody>
        </p:sp>
        <p:sp>
          <p:nvSpPr>
            <p:cNvPr id="46" name="Freeform: Shape 45"/>
            <p:cNvSpPr/>
            <p:nvPr/>
          </p:nvSpPr>
          <p:spPr>
            <a:xfrm flipH="1">
              <a:off x="2959753" y="3422125"/>
              <a:ext cx="498297" cy="0"/>
            </a:xfrm>
            <a:custGeom>
              <a:avLst/>
              <a:gdLst>
                <a:gd name="connsiteX0" fmla="*/ 0 w 498297"/>
                <a:gd name="connsiteY0" fmla="*/ 0 h 0"/>
                <a:gd name="connsiteX1" fmla="*/ 498297 w 49829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297">
                  <a:moveTo>
                    <a:pt x="0" y="0"/>
                  </a:moveTo>
                  <a:lnTo>
                    <a:pt x="498297" y="0"/>
                  </a:lnTo>
                </a:path>
              </a:pathLst>
            </a:cu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2318832" y="3263221"/>
              <a:ext cx="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RST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flipH="1">
              <a:off x="8925452" y="4531098"/>
              <a:ext cx="778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4.7k</a:t>
              </a: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2210754" y="2988782"/>
              <a:ext cx="317223" cy="171021"/>
            </a:xfrm>
            <a:custGeom>
              <a:avLst/>
              <a:gdLst>
                <a:gd name="connsiteX0" fmla="*/ 0 w 819150"/>
                <a:gd name="connsiteY0" fmla="*/ 183356 h 357187"/>
                <a:gd name="connsiteX1" fmla="*/ 204787 w 819150"/>
                <a:gd name="connsiteY1" fmla="*/ 1190 h 357187"/>
                <a:gd name="connsiteX2" fmla="*/ 360759 w 819150"/>
                <a:gd name="connsiteY2" fmla="*/ 354806 h 357187"/>
                <a:gd name="connsiteX3" fmla="*/ 535781 w 819150"/>
                <a:gd name="connsiteY3" fmla="*/ 0 h 357187"/>
                <a:gd name="connsiteX4" fmla="*/ 722709 w 819150"/>
                <a:gd name="connsiteY4" fmla="*/ 357187 h 357187"/>
                <a:gd name="connsiteX5" fmla="*/ 819150 w 819150"/>
                <a:gd name="connsiteY5" fmla="*/ 161925 h 357187"/>
                <a:gd name="connsiteX0" fmla="*/ 0 w 720328"/>
                <a:gd name="connsiteY0" fmla="*/ 182166 h 357187"/>
                <a:gd name="connsiteX1" fmla="*/ 105965 w 720328"/>
                <a:gd name="connsiteY1" fmla="*/ 1190 h 357187"/>
                <a:gd name="connsiteX2" fmla="*/ 261937 w 720328"/>
                <a:gd name="connsiteY2" fmla="*/ 354806 h 357187"/>
                <a:gd name="connsiteX3" fmla="*/ 436959 w 720328"/>
                <a:gd name="connsiteY3" fmla="*/ 0 h 357187"/>
                <a:gd name="connsiteX4" fmla="*/ 623887 w 720328"/>
                <a:gd name="connsiteY4" fmla="*/ 357187 h 357187"/>
                <a:gd name="connsiteX5" fmla="*/ 720328 w 720328"/>
                <a:gd name="connsiteY5" fmla="*/ 161925 h 357187"/>
                <a:gd name="connsiteX0" fmla="*/ 0 w 703660"/>
                <a:gd name="connsiteY0" fmla="*/ 180975 h 357187"/>
                <a:gd name="connsiteX1" fmla="*/ 89297 w 703660"/>
                <a:gd name="connsiteY1" fmla="*/ 1190 h 357187"/>
                <a:gd name="connsiteX2" fmla="*/ 245269 w 703660"/>
                <a:gd name="connsiteY2" fmla="*/ 354806 h 357187"/>
                <a:gd name="connsiteX3" fmla="*/ 420291 w 703660"/>
                <a:gd name="connsiteY3" fmla="*/ 0 h 357187"/>
                <a:gd name="connsiteX4" fmla="*/ 607219 w 703660"/>
                <a:gd name="connsiteY4" fmla="*/ 357187 h 357187"/>
                <a:gd name="connsiteX5" fmla="*/ 703660 w 703660"/>
                <a:gd name="connsiteY5" fmla="*/ 1619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660" h="357187">
                  <a:moveTo>
                    <a:pt x="0" y="180975"/>
                  </a:moveTo>
                  <a:lnTo>
                    <a:pt x="89297" y="1190"/>
                  </a:lnTo>
                  <a:lnTo>
                    <a:pt x="245269" y="354806"/>
                  </a:lnTo>
                  <a:lnTo>
                    <a:pt x="420291" y="0"/>
                  </a:lnTo>
                  <a:lnTo>
                    <a:pt x="607219" y="357187"/>
                  </a:lnTo>
                  <a:lnTo>
                    <a:pt x="703660" y="161925"/>
                  </a:ln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/>
            <p:cNvCxnSpPr>
              <a:endCxn id="49" idx="5"/>
            </p:cNvCxnSpPr>
            <p:nvPr/>
          </p:nvCxnSpPr>
          <p:spPr>
            <a:xfrm flipH="1" flipV="1">
              <a:off x="2527977" y="3066312"/>
              <a:ext cx="614165" cy="28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 flipV="1">
              <a:off x="2044246" y="3069170"/>
              <a:ext cx="166508" cy="626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 flipH="1">
              <a:off x="2353224" y="2718153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10k</a:t>
              </a:r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9701754" y="0"/>
            <a:ext cx="2419563" cy="1013870"/>
            <a:chOff x="9331142" y="5711075"/>
            <a:chExt cx="2419563" cy="1013870"/>
          </a:xfrm>
        </p:grpSpPr>
        <p:cxnSp>
          <p:nvCxnSpPr>
            <p:cNvPr id="339" name="Straight Connector 338"/>
            <p:cNvCxnSpPr/>
            <p:nvPr/>
          </p:nvCxnSpPr>
          <p:spPr>
            <a:xfrm flipH="1">
              <a:off x="11052062" y="5885468"/>
              <a:ext cx="69864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flipH="1">
              <a:off x="11052062" y="6222802"/>
              <a:ext cx="698643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H="1">
              <a:off x="11052062" y="6565274"/>
              <a:ext cx="6986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 flipH="1">
              <a:off x="10187632" y="5711075"/>
              <a:ext cx="83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MCU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 flipH="1">
              <a:off x="9331142" y="6038136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7030A0"/>
                  </a:solidFill>
                </a:rPr>
                <a:t>Programmer</a:t>
              </a:r>
            </a:p>
          </p:txBody>
        </p:sp>
        <p:sp>
          <p:nvSpPr>
            <p:cNvPr id="344" name="TextBox 343"/>
            <p:cNvSpPr txBox="1"/>
            <p:nvPr/>
          </p:nvSpPr>
          <p:spPr>
            <a:xfrm flipH="1">
              <a:off x="9344265" y="6355613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Carrier</a:t>
              </a:r>
            </a:p>
          </p:txBody>
        </p:sp>
      </p:grpSp>
      <p:sp>
        <p:nvSpPr>
          <p:cNvPr id="394" name="TextBox 393"/>
          <p:cNvSpPr txBox="1"/>
          <p:nvPr/>
        </p:nvSpPr>
        <p:spPr>
          <a:xfrm>
            <a:off x="138701" y="233690"/>
            <a:ext cx="35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DHT11 Temp &amp; Humidity Carrier/v1</a:t>
            </a:r>
          </a:p>
        </p:txBody>
      </p:sp>
      <p:grpSp>
        <p:nvGrpSpPr>
          <p:cNvPr id="412" name="Group 411"/>
          <p:cNvGrpSpPr/>
          <p:nvPr/>
        </p:nvGrpSpPr>
        <p:grpSpPr>
          <a:xfrm rot="16200000">
            <a:off x="9853662" y="2467726"/>
            <a:ext cx="2540412" cy="1446889"/>
            <a:chOff x="10530365" y="3485345"/>
            <a:chExt cx="2540412" cy="1446889"/>
          </a:xfrm>
        </p:grpSpPr>
        <p:sp>
          <p:nvSpPr>
            <p:cNvPr id="398" name="Rectangle 397"/>
            <p:cNvSpPr/>
            <p:nvPr/>
          </p:nvSpPr>
          <p:spPr>
            <a:xfrm>
              <a:off x="10530365" y="3485746"/>
              <a:ext cx="366850" cy="144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 rot="5400000">
              <a:off x="10610896" y="355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 rot="5400000">
              <a:off x="10610896" y="391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 rot="5400000">
              <a:off x="10610896" y="427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 rot="5400000">
              <a:off x="10610896" y="463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10727802" y="3485345"/>
              <a:ext cx="2342975" cy="14468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DHT11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10839814" y="3485749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10836975" y="3845749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10926585" y="420108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---</a:t>
              </a: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0861891" y="4561134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</p:grpSp>
      <p:sp>
        <p:nvSpPr>
          <p:cNvPr id="415" name="Freeform: Shape 414"/>
          <p:cNvSpPr/>
          <p:nvPr/>
        </p:nvSpPr>
        <p:spPr>
          <a:xfrm>
            <a:off x="4361380" y="2352782"/>
            <a:ext cx="364732" cy="1078787"/>
          </a:xfrm>
          <a:custGeom>
            <a:avLst/>
            <a:gdLst>
              <a:gd name="connsiteX0" fmla="*/ 0 w 364732"/>
              <a:gd name="connsiteY0" fmla="*/ 1078787 h 1078787"/>
              <a:gd name="connsiteX1" fmla="*/ 364732 w 364732"/>
              <a:gd name="connsiteY1" fmla="*/ 1078787 h 1078787"/>
              <a:gd name="connsiteX2" fmla="*/ 364732 w 364732"/>
              <a:gd name="connsiteY2" fmla="*/ 0 h 1078787"/>
              <a:gd name="connsiteX3" fmla="*/ 0 w 364732"/>
              <a:gd name="connsiteY3" fmla="*/ 0 h 107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32" h="1078787">
                <a:moveTo>
                  <a:pt x="0" y="1078787"/>
                </a:moveTo>
                <a:lnTo>
                  <a:pt x="364732" y="1078787"/>
                </a:lnTo>
                <a:lnTo>
                  <a:pt x="364732" y="0"/>
                </a:ln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: Shape 416"/>
          <p:cNvSpPr/>
          <p:nvPr/>
        </p:nvSpPr>
        <p:spPr>
          <a:xfrm>
            <a:off x="10936840" y="4253501"/>
            <a:ext cx="0" cy="590764"/>
          </a:xfrm>
          <a:custGeom>
            <a:avLst/>
            <a:gdLst>
              <a:gd name="connsiteX0" fmla="*/ 0 w 0"/>
              <a:gd name="connsiteY0" fmla="*/ 0 h 590764"/>
              <a:gd name="connsiteX1" fmla="*/ 0 w 0"/>
              <a:gd name="connsiteY1" fmla="*/ 590764 h 5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0764">
                <a:moveTo>
                  <a:pt x="0" y="0"/>
                </a:moveTo>
                <a:lnTo>
                  <a:pt x="0" y="590764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TextBox 417"/>
          <p:cNvSpPr txBox="1"/>
          <p:nvPr/>
        </p:nvSpPr>
        <p:spPr>
          <a:xfrm rot="16200000">
            <a:off x="10578332" y="503246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Gpio4</a:t>
            </a:r>
          </a:p>
        </p:txBody>
      </p:sp>
      <p:sp>
        <p:nvSpPr>
          <p:cNvPr id="419" name="Freeform: Shape 418"/>
          <p:cNvSpPr/>
          <p:nvPr/>
        </p:nvSpPr>
        <p:spPr>
          <a:xfrm>
            <a:off x="11681551" y="4252689"/>
            <a:ext cx="0" cy="590764"/>
          </a:xfrm>
          <a:custGeom>
            <a:avLst/>
            <a:gdLst>
              <a:gd name="connsiteX0" fmla="*/ 0 w 0"/>
              <a:gd name="connsiteY0" fmla="*/ 0 h 590764"/>
              <a:gd name="connsiteX1" fmla="*/ 0 w 0"/>
              <a:gd name="connsiteY1" fmla="*/ 590764 h 5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0764">
                <a:moveTo>
                  <a:pt x="0" y="0"/>
                </a:moveTo>
                <a:lnTo>
                  <a:pt x="0" y="590764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/>
          <p:cNvSpPr txBox="1"/>
          <p:nvPr/>
        </p:nvSpPr>
        <p:spPr>
          <a:xfrm rot="16200000">
            <a:off x="11408002" y="49443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421" name="Freeform: Shape 420"/>
          <p:cNvSpPr/>
          <p:nvPr/>
        </p:nvSpPr>
        <p:spPr>
          <a:xfrm>
            <a:off x="6929919" y="3436706"/>
            <a:ext cx="333910" cy="0"/>
          </a:xfrm>
          <a:custGeom>
            <a:avLst/>
            <a:gdLst>
              <a:gd name="connsiteX0" fmla="*/ 333910 w 333910"/>
              <a:gd name="connsiteY0" fmla="*/ 0 h 0"/>
              <a:gd name="connsiteX1" fmla="*/ 0 w 33391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910">
                <a:moveTo>
                  <a:pt x="333910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: Shape 421"/>
          <p:cNvSpPr/>
          <p:nvPr/>
        </p:nvSpPr>
        <p:spPr>
          <a:xfrm>
            <a:off x="10600757" y="4269569"/>
            <a:ext cx="0" cy="590764"/>
          </a:xfrm>
          <a:custGeom>
            <a:avLst/>
            <a:gdLst>
              <a:gd name="connsiteX0" fmla="*/ 0 w 0"/>
              <a:gd name="connsiteY0" fmla="*/ 0 h 590764"/>
              <a:gd name="connsiteX1" fmla="*/ 0 w 0"/>
              <a:gd name="connsiteY1" fmla="*/ 590764 h 5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0764">
                <a:moveTo>
                  <a:pt x="0" y="0"/>
                </a:moveTo>
                <a:lnTo>
                  <a:pt x="0" y="590764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 rot="16200000">
            <a:off x="10183741" y="504853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Gpio12</a:t>
            </a:r>
          </a:p>
        </p:txBody>
      </p:sp>
      <p:grpSp>
        <p:nvGrpSpPr>
          <p:cNvPr id="424" name="Group 423"/>
          <p:cNvGrpSpPr/>
          <p:nvPr/>
        </p:nvGrpSpPr>
        <p:grpSpPr>
          <a:xfrm rot="16200000" flipH="1">
            <a:off x="4715854" y="2734110"/>
            <a:ext cx="2540412" cy="1446889"/>
            <a:chOff x="10530365" y="3485345"/>
            <a:chExt cx="2540412" cy="1446889"/>
          </a:xfrm>
        </p:grpSpPr>
        <p:sp>
          <p:nvSpPr>
            <p:cNvPr id="425" name="Rectangle 424"/>
            <p:cNvSpPr/>
            <p:nvPr/>
          </p:nvSpPr>
          <p:spPr>
            <a:xfrm>
              <a:off x="10530365" y="3485746"/>
              <a:ext cx="366850" cy="144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 rot="5400000">
              <a:off x="10610896" y="355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 rot="5400000">
              <a:off x="10610896" y="391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 rot="5400000">
              <a:off x="10610896" y="427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9" name="Oval 428"/>
            <p:cNvSpPr/>
            <p:nvPr/>
          </p:nvSpPr>
          <p:spPr>
            <a:xfrm rot="5400000">
              <a:off x="10610896" y="463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0727802" y="3485345"/>
              <a:ext cx="2342975" cy="14468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DHT11</a:t>
              </a:r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10839814" y="3485749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10836975" y="3845749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10926585" y="420108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---</a:t>
              </a: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0861891" y="4561134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</p:grpSp>
      <p:sp>
        <p:nvSpPr>
          <p:cNvPr id="435" name="Freeform: Shape 434"/>
          <p:cNvSpPr/>
          <p:nvPr/>
        </p:nvSpPr>
        <p:spPr>
          <a:xfrm>
            <a:off x="4366517" y="2404152"/>
            <a:ext cx="1053100" cy="1756882"/>
          </a:xfrm>
          <a:custGeom>
            <a:avLst/>
            <a:gdLst>
              <a:gd name="connsiteX0" fmla="*/ 1073649 w 1073649"/>
              <a:gd name="connsiteY0" fmla="*/ 0 h 1479479"/>
              <a:gd name="connsiteX1" fmla="*/ 369870 w 1073649"/>
              <a:gd name="connsiteY1" fmla="*/ 1479479 h 1479479"/>
              <a:gd name="connsiteX2" fmla="*/ 0 w 1073649"/>
              <a:gd name="connsiteY2" fmla="*/ 1479479 h 1479479"/>
              <a:gd name="connsiteX0" fmla="*/ 1053100 w 1053100"/>
              <a:gd name="connsiteY0" fmla="*/ 0 h 1756882"/>
              <a:gd name="connsiteX1" fmla="*/ 369870 w 1053100"/>
              <a:gd name="connsiteY1" fmla="*/ 1756882 h 1756882"/>
              <a:gd name="connsiteX2" fmla="*/ 0 w 1053100"/>
              <a:gd name="connsiteY2" fmla="*/ 1756882 h 17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3100" h="1756882">
                <a:moveTo>
                  <a:pt x="1053100" y="0"/>
                </a:moveTo>
                <a:lnTo>
                  <a:pt x="369870" y="1756882"/>
                </a:lnTo>
                <a:lnTo>
                  <a:pt x="0" y="1756882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6" name="Group 435"/>
          <p:cNvGrpSpPr/>
          <p:nvPr/>
        </p:nvGrpSpPr>
        <p:grpSpPr>
          <a:xfrm>
            <a:off x="4544526" y="4701971"/>
            <a:ext cx="720000" cy="360000"/>
            <a:chOff x="8882357" y="1377895"/>
            <a:chExt cx="720000" cy="360000"/>
          </a:xfrm>
        </p:grpSpPr>
        <p:sp>
          <p:nvSpPr>
            <p:cNvPr id="437" name="Rectangle 436"/>
            <p:cNvSpPr/>
            <p:nvPr/>
          </p:nvSpPr>
          <p:spPr>
            <a:xfrm>
              <a:off x="8882357" y="1377895"/>
              <a:ext cx="720000" cy="36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>
              <a:off x="8957047" y="14423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9" name="Oval 438"/>
            <p:cNvSpPr/>
            <p:nvPr/>
          </p:nvSpPr>
          <p:spPr>
            <a:xfrm>
              <a:off x="9317047" y="14423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9016933" y="1510695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9379146" y="1513762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2" name="Freeform: Shape 441"/>
          <p:cNvSpPr/>
          <p:nvPr/>
        </p:nvSpPr>
        <p:spPr>
          <a:xfrm>
            <a:off x="4361380" y="4869951"/>
            <a:ext cx="359595" cy="0"/>
          </a:xfrm>
          <a:custGeom>
            <a:avLst/>
            <a:gdLst>
              <a:gd name="connsiteX0" fmla="*/ 0 w 359595"/>
              <a:gd name="connsiteY0" fmla="*/ 0 h 0"/>
              <a:gd name="connsiteX1" fmla="*/ 359595 w 35959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9595">
                <a:moveTo>
                  <a:pt x="0" y="0"/>
                </a:moveTo>
                <a:lnTo>
                  <a:pt x="359595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: Shape 442"/>
          <p:cNvSpPr/>
          <p:nvPr/>
        </p:nvSpPr>
        <p:spPr>
          <a:xfrm>
            <a:off x="5075434" y="4880225"/>
            <a:ext cx="2193532" cy="0"/>
          </a:xfrm>
          <a:custGeom>
            <a:avLst/>
            <a:gdLst>
              <a:gd name="connsiteX0" fmla="*/ 0 w 2193532"/>
              <a:gd name="connsiteY0" fmla="*/ 0 h 0"/>
              <a:gd name="connsiteX1" fmla="*/ 2193532 w 21935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3532">
                <a:moveTo>
                  <a:pt x="0" y="0"/>
                </a:moveTo>
                <a:lnTo>
                  <a:pt x="2193532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4623009" y="4055273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45" name="Freeform: Shape 444"/>
          <p:cNvSpPr/>
          <p:nvPr/>
        </p:nvSpPr>
        <p:spPr>
          <a:xfrm>
            <a:off x="5810036" y="2368193"/>
            <a:ext cx="1109609" cy="1068513"/>
          </a:xfrm>
          <a:custGeom>
            <a:avLst/>
            <a:gdLst>
              <a:gd name="connsiteX0" fmla="*/ 0 w 1109609"/>
              <a:gd name="connsiteY0" fmla="*/ 0 h 734603"/>
              <a:gd name="connsiteX1" fmla="*/ 1109609 w 1109609"/>
              <a:gd name="connsiteY1" fmla="*/ 734603 h 734603"/>
              <a:gd name="connsiteX0" fmla="*/ 0 w 1109609"/>
              <a:gd name="connsiteY0" fmla="*/ 0 h 1068513"/>
              <a:gd name="connsiteX1" fmla="*/ 1109609 w 1109609"/>
              <a:gd name="connsiteY1" fmla="*/ 1068513 h 106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9609" h="1068513">
                <a:moveTo>
                  <a:pt x="0" y="0"/>
                </a:moveTo>
                <a:lnTo>
                  <a:pt x="1109609" y="10685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/>
        </p:nvSpPr>
        <p:spPr>
          <a:xfrm>
            <a:off x="6803866" y="3319376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47" name="Oval 446"/>
          <p:cNvSpPr/>
          <p:nvPr/>
        </p:nvSpPr>
        <p:spPr>
          <a:xfrm>
            <a:off x="6802940" y="4757479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48" name="Oval 447"/>
          <p:cNvSpPr/>
          <p:nvPr/>
        </p:nvSpPr>
        <p:spPr>
          <a:xfrm>
            <a:off x="6800730" y="2299779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49" name="Freeform: Shape 448"/>
          <p:cNvSpPr/>
          <p:nvPr/>
        </p:nvSpPr>
        <p:spPr>
          <a:xfrm>
            <a:off x="6524090" y="2388215"/>
            <a:ext cx="400692" cy="0"/>
          </a:xfrm>
          <a:custGeom>
            <a:avLst/>
            <a:gdLst>
              <a:gd name="connsiteX0" fmla="*/ 0 w 400692"/>
              <a:gd name="connsiteY0" fmla="*/ 0 h 0"/>
              <a:gd name="connsiteX1" fmla="*/ 400692 w 40069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692">
                <a:moveTo>
                  <a:pt x="0" y="0"/>
                </a:moveTo>
                <a:lnTo>
                  <a:pt x="400692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: Shape 449"/>
          <p:cNvSpPr/>
          <p:nvPr/>
        </p:nvSpPr>
        <p:spPr>
          <a:xfrm>
            <a:off x="6914508" y="2393818"/>
            <a:ext cx="0" cy="2470995"/>
          </a:xfrm>
          <a:custGeom>
            <a:avLst/>
            <a:gdLst>
              <a:gd name="connsiteX0" fmla="*/ 0 w 0"/>
              <a:gd name="connsiteY0" fmla="*/ 0 h 2152435"/>
              <a:gd name="connsiteX1" fmla="*/ 0 w 0"/>
              <a:gd name="connsiteY1" fmla="*/ 2152435 h 2152435"/>
              <a:gd name="connsiteX0" fmla="*/ 0 w 0"/>
              <a:gd name="connsiteY0" fmla="*/ 0 h 11480"/>
              <a:gd name="connsiteX1" fmla="*/ 0 w 0"/>
              <a:gd name="connsiteY1" fmla="*/ 11480 h 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480">
                <a:moveTo>
                  <a:pt x="0" y="0"/>
                </a:moveTo>
                <a:lnTo>
                  <a:pt x="0" y="11480"/>
                </a:lnTo>
              </a:path>
            </a:pathLst>
          </a:cu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/>
          <p:cNvGrpSpPr/>
          <p:nvPr/>
        </p:nvGrpSpPr>
        <p:grpSpPr>
          <a:xfrm>
            <a:off x="9701754" y="0"/>
            <a:ext cx="2419563" cy="1013870"/>
            <a:chOff x="9331142" y="5711075"/>
            <a:chExt cx="2419563" cy="1013870"/>
          </a:xfrm>
        </p:grpSpPr>
        <p:cxnSp>
          <p:nvCxnSpPr>
            <p:cNvPr id="305" name="Straight Connector 304"/>
            <p:cNvCxnSpPr/>
            <p:nvPr/>
          </p:nvCxnSpPr>
          <p:spPr>
            <a:xfrm flipH="1">
              <a:off x="11052062" y="5885468"/>
              <a:ext cx="69864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H="1">
              <a:off x="11052062" y="6222802"/>
              <a:ext cx="698643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H="1">
              <a:off x="11052062" y="6565274"/>
              <a:ext cx="6986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/>
            <p:cNvSpPr txBox="1"/>
            <p:nvPr/>
          </p:nvSpPr>
          <p:spPr>
            <a:xfrm flipH="1">
              <a:off x="10187632" y="5711075"/>
              <a:ext cx="83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MCU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 flipH="1">
              <a:off x="9331142" y="6038136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7030A0"/>
                  </a:solidFill>
                </a:rPr>
                <a:t>Programmer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 flipH="1">
              <a:off x="9344265" y="6355613"/>
              <a:ext cx="1686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Carrier</a:t>
              </a:r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138701" y="233690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DHT11 (T&amp;H) &amp; BH1750 (lux)/v1</a:t>
            </a:r>
          </a:p>
        </p:txBody>
      </p:sp>
      <p:grpSp>
        <p:nvGrpSpPr>
          <p:cNvPr id="1017" name="Group 1016"/>
          <p:cNvGrpSpPr/>
          <p:nvPr/>
        </p:nvGrpSpPr>
        <p:grpSpPr>
          <a:xfrm>
            <a:off x="1086237" y="1359167"/>
            <a:ext cx="9728808" cy="3671109"/>
            <a:chOff x="1086237" y="352848"/>
            <a:chExt cx="9728808" cy="3671109"/>
          </a:xfrm>
        </p:grpSpPr>
        <p:grpSp>
          <p:nvGrpSpPr>
            <p:cNvPr id="583" name="Group 582"/>
            <p:cNvGrpSpPr/>
            <p:nvPr/>
          </p:nvGrpSpPr>
          <p:grpSpPr>
            <a:xfrm>
              <a:off x="7573549" y="1136792"/>
              <a:ext cx="3241496" cy="2880000"/>
              <a:chOff x="2952325" y="1500026"/>
              <a:chExt cx="3241496" cy="2880000"/>
            </a:xfrm>
            <a:noFill/>
          </p:grpSpPr>
          <p:grpSp>
            <p:nvGrpSpPr>
              <p:cNvPr id="584" name="Group 583"/>
              <p:cNvGrpSpPr/>
              <p:nvPr/>
            </p:nvGrpSpPr>
            <p:grpSpPr>
              <a:xfrm>
                <a:off x="295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98" name="Rectangle 79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Oval 79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5" name="Group 584"/>
              <p:cNvGrpSpPr/>
              <p:nvPr/>
            </p:nvGrpSpPr>
            <p:grpSpPr>
              <a:xfrm>
                <a:off x="331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96" name="Rectangle 79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7" name="Oval 79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6" name="Group 585"/>
              <p:cNvGrpSpPr/>
              <p:nvPr/>
            </p:nvGrpSpPr>
            <p:grpSpPr>
              <a:xfrm>
                <a:off x="367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94" name="Rectangle 79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5" name="Oval 79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7" name="Group 586"/>
              <p:cNvGrpSpPr/>
              <p:nvPr/>
            </p:nvGrpSpPr>
            <p:grpSpPr>
              <a:xfrm>
                <a:off x="403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92" name="Rectangle 79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Oval 79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8" name="Group 587"/>
              <p:cNvGrpSpPr/>
              <p:nvPr/>
            </p:nvGrpSpPr>
            <p:grpSpPr>
              <a:xfrm>
                <a:off x="439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90" name="Rectangle 78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Oval 79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9" name="Group 588"/>
              <p:cNvGrpSpPr/>
              <p:nvPr/>
            </p:nvGrpSpPr>
            <p:grpSpPr>
              <a:xfrm>
                <a:off x="475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88" name="Rectangle 78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Oval 78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0" name="Group 589"/>
              <p:cNvGrpSpPr/>
              <p:nvPr/>
            </p:nvGrpSpPr>
            <p:grpSpPr>
              <a:xfrm>
                <a:off x="511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86" name="Rectangle 78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Oval 78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1" name="Group 590"/>
              <p:cNvGrpSpPr/>
              <p:nvPr/>
            </p:nvGrpSpPr>
            <p:grpSpPr>
              <a:xfrm>
                <a:off x="547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84" name="Rectangle 78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5" name="Oval 78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2" name="Group 591"/>
              <p:cNvGrpSpPr/>
              <p:nvPr/>
            </p:nvGrpSpPr>
            <p:grpSpPr>
              <a:xfrm>
                <a:off x="583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82" name="Rectangle 78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Oval 78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3" name="Group 592"/>
              <p:cNvGrpSpPr/>
              <p:nvPr/>
            </p:nvGrpSpPr>
            <p:grpSpPr>
              <a:xfrm>
                <a:off x="295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80" name="Rectangle 77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1" name="Oval 78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4" name="Group 593"/>
              <p:cNvGrpSpPr/>
              <p:nvPr/>
            </p:nvGrpSpPr>
            <p:grpSpPr>
              <a:xfrm>
                <a:off x="331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78" name="Rectangle 77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9" name="Oval 77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5" name="Group 594"/>
              <p:cNvGrpSpPr/>
              <p:nvPr/>
            </p:nvGrpSpPr>
            <p:grpSpPr>
              <a:xfrm>
                <a:off x="367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76" name="Rectangle 77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7" name="Oval 77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403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74" name="Rectangle 77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Oval 77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439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72" name="Rectangle 77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3" name="Oval 77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475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70" name="Rectangle 76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Oval 77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9" name="Group 598"/>
              <p:cNvGrpSpPr/>
              <p:nvPr/>
            </p:nvGrpSpPr>
            <p:grpSpPr>
              <a:xfrm>
                <a:off x="511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68" name="Rectangle 76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Oval 76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0" name="Group 599"/>
              <p:cNvGrpSpPr/>
              <p:nvPr/>
            </p:nvGrpSpPr>
            <p:grpSpPr>
              <a:xfrm>
                <a:off x="547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66" name="Rectangle 76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7" name="Oval 76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1" name="Group 600"/>
              <p:cNvGrpSpPr/>
              <p:nvPr/>
            </p:nvGrpSpPr>
            <p:grpSpPr>
              <a:xfrm>
                <a:off x="583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64" name="Rectangle 76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5" name="Oval 76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2" name="Group 601"/>
              <p:cNvGrpSpPr/>
              <p:nvPr/>
            </p:nvGrpSpPr>
            <p:grpSpPr>
              <a:xfrm>
                <a:off x="295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62" name="Rectangle 76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Oval 76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3" name="Group 602"/>
              <p:cNvGrpSpPr/>
              <p:nvPr/>
            </p:nvGrpSpPr>
            <p:grpSpPr>
              <a:xfrm>
                <a:off x="331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60" name="Rectangle 75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Oval 76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4" name="Group 603"/>
              <p:cNvGrpSpPr/>
              <p:nvPr/>
            </p:nvGrpSpPr>
            <p:grpSpPr>
              <a:xfrm>
                <a:off x="367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58" name="Rectangle 75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Oval 75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5" name="Group 604"/>
              <p:cNvGrpSpPr/>
              <p:nvPr/>
            </p:nvGrpSpPr>
            <p:grpSpPr>
              <a:xfrm>
                <a:off x="403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56" name="Rectangle 75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Oval 75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6" name="Group 605"/>
              <p:cNvGrpSpPr/>
              <p:nvPr/>
            </p:nvGrpSpPr>
            <p:grpSpPr>
              <a:xfrm>
                <a:off x="439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54" name="Rectangle 75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Oval 75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7" name="Group 606"/>
              <p:cNvGrpSpPr/>
              <p:nvPr/>
            </p:nvGrpSpPr>
            <p:grpSpPr>
              <a:xfrm>
                <a:off x="475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52" name="Rectangle 75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Oval 75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8" name="Group 607"/>
              <p:cNvGrpSpPr/>
              <p:nvPr/>
            </p:nvGrpSpPr>
            <p:grpSpPr>
              <a:xfrm>
                <a:off x="511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50" name="Rectangle 74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Oval 75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9" name="Group 608"/>
              <p:cNvGrpSpPr/>
              <p:nvPr/>
            </p:nvGrpSpPr>
            <p:grpSpPr>
              <a:xfrm>
                <a:off x="547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48" name="Rectangle 74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Oval 74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0" name="Group 609"/>
              <p:cNvGrpSpPr/>
              <p:nvPr/>
            </p:nvGrpSpPr>
            <p:grpSpPr>
              <a:xfrm>
                <a:off x="583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46" name="Rectangle 74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Oval 74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1" name="Group 610"/>
              <p:cNvGrpSpPr/>
              <p:nvPr/>
            </p:nvGrpSpPr>
            <p:grpSpPr>
              <a:xfrm>
                <a:off x="295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44" name="Rectangle 74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5" name="Oval 74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2" name="Group 611"/>
              <p:cNvGrpSpPr/>
              <p:nvPr/>
            </p:nvGrpSpPr>
            <p:grpSpPr>
              <a:xfrm>
                <a:off x="331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42" name="Rectangle 74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Oval 74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3" name="Group 612"/>
              <p:cNvGrpSpPr/>
              <p:nvPr/>
            </p:nvGrpSpPr>
            <p:grpSpPr>
              <a:xfrm>
                <a:off x="367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40" name="Rectangle 73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Oval 74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4" name="Group 613"/>
              <p:cNvGrpSpPr/>
              <p:nvPr/>
            </p:nvGrpSpPr>
            <p:grpSpPr>
              <a:xfrm>
                <a:off x="403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38" name="Rectangle 73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Oval 73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5" name="Group 614"/>
              <p:cNvGrpSpPr/>
              <p:nvPr/>
            </p:nvGrpSpPr>
            <p:grpSpPr>
              <a:xfrm>
                <a:off x="439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36" name="Rectangle 73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Oval 73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6" name="Group 615"/>
              <p:cNvGrpSpPr/>
              <p:nvPr/>
            </p:nvGrpSpPr>
            <p:grpSpPr>
              <a:xfrm>
                <a:off x="475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34" name="Rectangle 73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Oval 73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511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32" name="Rectangle 73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Oval 73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>
              <a:xfrm>
                <a:off x="547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30" name="Rectangle 72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Oval 73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>
              <a:xfrm>
                <a:off x="583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28" name="Rectangle 72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Oval 72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0" name="Group 619"/>
              <p:cNvGrpSpPr/>
              <p:nvPr/>
            </p:nvGrpSpPr>
            <p:grpSpPr>
              <a:xfrm>
                <a:off x="295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26" name="Rectangle 72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Oval 72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1" name="Group 620"/>
              <p:cNvGrpSpPr/>
              <p:nvPr/>
            </p:nvGrpSpPr>
            <p:grpSpPr>
              <a:xfrm>
                <a:off x="331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24" name="Rectangle 72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Oval 72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2" name="Group 621"/>
              <p:cNvGrpSpPr/>
              <p:nvPr/>
            </p:nvGrpSpPr>
            <p:grpSpPr>
              <a:xfrm>
                <a:off x="367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22" name="Rectangle 72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Oval 72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3" name="Group 622"/>
              <p:cNvGrpSpPr/>
              <p:nvPr/>
            </p:nvGrpSpPr>
            <p:grpSpPr>
              <a:xfrm>
                <a:off x="403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20" name="Rectangle 71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Oval 72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4" name="Group 623"/>
              <p:cNvGrpSpPr/>
              <p:nvPr/>
            </p:nvGrpSpPr>
            <p:grpSpPr>
              <a:xfrm>
                <a:off x="439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18" name="Rectangle 71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Oval 71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5" name="Group 624"/>
              <p:cNvGrpSpPr/>
              <p:nvPr/>
            </p:nvGrpSpPr>
            <p:grpSpPr>
              <a:xfrm>
                <a:off x="475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16" name="Rectangle 71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Oval 71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6" name="Group 625"/>
              <p:cNvGrpSpPr/>
              <p:nvPr/>
            </p:nvGrpSpPr>
            <p:grpSpPr>
              <a:xfrm>
                <a:off x="511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14" name="Rectangle 71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Oval 71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7" name="Group 626"/>
              <p:cNvGrpSpPr/>
              <p:nvPr/>
            </p:nvGrpSpPr>
            <p:grpSpPr>
              <a:xfrm>
                <a:off x="547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12" name="Rectangle 71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Oval 71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8" name="Group 627"/>
              <p:cNvGrpSpPr/>
              <p:nvPr/>
            </p:nvGrpSpPr>
            <p:grpSpPr>
              <a:xfrm>
                <a:off x="583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10" name="Rectangle 70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Oval 71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9" name="Group 628"/>
              <p:cNvGrpSpPr/>
              <p:nvPr/>
            </p:nvGrpSpPr>
            <p:grpSpPr>
              <a:xfrm>
                <a:off x="295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08" name="Rectangle 70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Oval 70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0" name="Group 629"/>
              <p:cNvGrpSpPr/>
              <p:nvPr/>
            </p:nvGrpSpPr>
            <p:grpSpPr>
              <a:xfrm>
                <a:off x="331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06" name="Rectangle 70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Oval 70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1" name="Group 630"/>
              <p:cNvGrpSpPr/>
              <p:nvPr/>
            </p:nvGrpSpPr>
            <p:grpSpPr>
              <a:xfrm>
                <a:off x="367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04" name="Rectangle 70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Oval 70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2" name="Group 631"/>
              <p:cNvGrpSpPr/>
              <p:nvPr/>
            </p:nvGrpSpPr>
            <p:grpSpPr>
              <a:xfrm>
                <a:off x="403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02" name="Rectangle 70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Oval 70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3" name="Group 632"/>
              <p:cNvGrpSpPr/>
              <p:nvPr/>
            </p:nvGrpSpPr>
            <p:grpSpPr>
              <a:xfrm>
                <a:off x="439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700" name="Rectangle 69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1" name="Oval 70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4" name="Group 633"/>
              <p:cNvGrpSpPr/>
              <p:nvPr/>
            </p:nvGrpSpPr>
            <p:grpSpPr>
              <a:xfrm>
                <a:off x="475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98" name="Rectangle 69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Oval 69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5" name="Group 634"/>
              <p:cNvGrpSpPr/>
              <p:nvPr/>
            </p:nvGrpSpPr>
            <p:grpSpPr>
              <a:xfrm>
                <a:off x="511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96" name="Rectangle 69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Oval 69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6" name="Group 635"/>
              <p:cNvGrpSpPr/>
              <p:nvPr/>
            </p:nvGrpSpPr>
            <p:grpSpPr>
              <a:xfrm>
                <a:off x="547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94" name="Rectangle 69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Oval 69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7" name="Group 636"/>
              <p:cNvGrpSpPr/>
              <p:nvPr/>
            </p:nvGrpSpPr>
            <p:grpSpPr>
              <a:xfrm>
                <a:off x="583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92" name="Rectangle 69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Oval 69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8" name="Group 637"/>
              <p:cNvGrpSpPr/>
              <p:nvPr/>
            </p:nvGrpSpPr>
            <p:grpSpPr>
              <a:xfrm>
                <a:off x="295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90" name="Rectangle 68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Oval 69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9" name="Group 638"/>
              <p:cNvGrpSpPr/>
              <p:nvPr/>
            </p:nvGrpSpPr>
            <p:grpSpPr>
              <a:xfrm>
                <a:off x="331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88" name="Rectangle 68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Oval 68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0" name="Group 639"/>
              <p:cNvGrpSpPr/>
              <p:nvPr/>
            </p:nvGrpSpPr>
            <p:grpSpPr>
              <a:xfrm>
                <a:off x="367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86" name="Rectangle 68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Oval 68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1" name="Group 640"/>
              <p:cNvGrpSpPr/>
              <p:nvPr/>
            </p:nvGrpSpPr>
            <p:grpSpPr>
              <a:xfrm>
                <a:off x="403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84" name="Rectangle 68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Oval 68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2" name="Group 641"/>
              <p:cNvGrpSpPr/>
              <p:nvPr/>
            </p:nvGrpSpPr>
            <p:grpSpPr>
              <a:xfrm>
                <a:off x="439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82" name="Rectangle 68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Oval 68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3" name="Group 642"/>
              <p:cNvGrpSpPr/>
              <p:nvPr/>
            </p:nvGrpSpPr>
            <p:grpSpPr>
              <a:xfrm>
                <a:off x="475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80" name="Rectangle 67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Oval 68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4" name="Group 643"/>
              <p:cNvGrpSpPr/>
              <p:nvPr/>
            </p:nvGrpSpPr>
            <p:grpSpPr>
              <a:xfrm>
                <a:off x="511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78" name="Rectangle 67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9" name="Oval 67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5" name="Group 644"/>
              <p:cNvGrpSpPr/>
              <p:nvPr/>
            </p:nvGrpSpPr>
            <p:grpSpPr>
              <a:xfrm>
                <a:off x="547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76" name="Rectangle 67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Oval 67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6" name="Group 645"/>
              <p:cNvGrpSpPr/>
              <p:nvPr/>
            </p:nvGrpSpPr>
            <p:grpSpPr>
              <a:xfrm>
                <a:off x="583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74" name="Rectangle 67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Oval 67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7" name="Group 646"/>
              <p:cNvGrpSpPr/>
              <p:nvPr/>
            </p:nvGrpSpPr>
            <p:grpSpPr>
              <a:xfrm>
                <a:off x="295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72" name="Rectangle 67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Oval 67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8" name="Group 647"/>
              <p:cNvGrpSpPr/>
              <p:nvPr/>
            </p:nvGrpSpPr>
            <p:grpSpPr>
              <a:xfrm>
                <a:off x="331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70" name="Rectangle 66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Oval 67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9" name="Group 648"/>
              <p:cNvGrpSpPr/>
              <p:nvPr/>
            </p:nvGrpSpPr>
            <p:grpSpPr>
              <a:xfrm>
                <a:off x="367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68" name="Rectangle 66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Oval 66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0" name="Group 649"/>
              <p:cNvGrpSpPr/>
              <p:nvPr/>
            </p:nvGrpSpPr>
            <p:grpSpPr>
              <a:xfrm>
                <a:off x="403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66" name="Rectangle 66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Oval 66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1" name="Group 650"/>
              <p:cNvGrpSpPr/>
              <p:nvPr/>
            </p:nvGrpSpPr>
            <p:grpSpPr>
              <a:xfrm>
                <a:off x="439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64" name="Rectangle 66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Oval 66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2" name="Group 651"/>
              <p:cNvGrpSpPr/>
              <p:nvPr/>
            </p:nvGrpSpPr>
            <p:grpSpPr>
              <a:xfrm>
                <a:off x="475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62" name="Rectangle 66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Oval 66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3" name="Group 652"/>
              <p:cNvGrpSpPr/>
              <p:nvPr/>
            </p:nvGrpSpPr>
            <p:grpSpPr>
              <a:xfrm>
                <a:off x="511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60" name="Rectangle 65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Oval 66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4" name="Group 653"/>
              <p:cNvGrpSpPr/>
              <p:nvPr/>
            </p:nvGrpSpPr>
            <p:grpSpPr>
              <a:xfrm>
                <a:off x="547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58" name="Rectangle 65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Oval 65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5" name="Group 654"/>
              <p:cNvGrpSpPr/>
              <p:nvPr/>
            </p:nvGrpSpPr>
            <p:grpSpPr>
              <a:xfrm>
                <a:off x="583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656" name="Rectangle 65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Oval 65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800" name="Group 799"/>
            <p:cNvGrpSpPr/>
            <p:nvPr/>
          </p:nvGrpSpPr>
          <p:grpSpPr>
            <a:xfrm>
              <a:off x="1086237" y="1136792"/>
              <a:ext cx="3241496" cy="2880000"/>
              <a:chOff x="2952325" y="1500026"/>
              <a:chExt cx="3241496" cy="2880000"/>
            </a:xfrm>
            <a:noFill/>
          </p:grpSpPr>
          <p:grpSp>
            <p:nvGrpSpPr>
              <p:cNvPr id="801" name="Group 800"/>
              <p:cNvGrpSpPr/>
              <p:nvPr/>
            </p:nvGrpSpPr>
            <p:grpSpPr>
              <a:xfrm>
                <a:off x="295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015" name="Rectangle 101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6" name="Oval 101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2" name="Group 801"/>
              <p:cNvGrpSpPr/>
              <p:nvPr/>
            </p:nvGrpSpPr>
            <p:grpSpPr>
              <a:xfrm>
                <a:off x="331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013" name="Rectangle 101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4" name="Oval 101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3" name="Group 802"/>
              <p:cNvGrpSpPr/>
              <p:nvPr/>
            </p:nvGrpSpPr>
            <p:grpSpPr>
              <a:xfrm>
                <a:off x="367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011" name="Rectangle 101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Oval 101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4" name="Group 803"/>
              <p:cNvGrpSpPr/>
              <p:nvPr/>
            </p:nvGrpSpPr>
            <p:grpSpPr>
              <a:xfrm>
                <a:off x="403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009" name="Rectangle 100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0" name="Oval 100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5" name="Group 804"/>
              <p:cNvGrpSpPr/>
              <p:nvPr/>
            </p:nvGrpSpPr>
            <p:grpSpPr>
              <a:xfrm>
                <a:off x="439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007" name="Rectangle 100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8" name="Oval 100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6" name="Group 805"/>
              <p:cNvGrpSpPr/>
              <p:nvPr/>
            </p:nvGrpSpPr>
            <p:grpSpPr>
              <a:xfrm>
                <a:off x="475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005" name="Rectangle 100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6" name="Oval 100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511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003" name="Rectangle 100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4" name="Oval 100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8" name="Group 807"/>
              <p:cNvGrpSpPr/>
              <p:nvPr/>
            </p:nvGrpSpPr>
            <p:grpSpPr>
              <a:xfrm>
                <a:off x="547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001" name="Rectangle 100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2" name="Oval 100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9" name="Group 808"/>
              <p:cNvGrpSpPr/>
              <p:nvPr/>
            </p:nvGrpSpPr>
            <p:grpSpPr>
              <a:xfrm>
                <a:off x="583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99" name="Rectangle 99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0" name="Oval 99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0" name="Group 809"/>
              <p:cNvGrpSpPr/>
              <p:nvPr/>
            </p:nvGrpSpPr>
            <p:grpSpPr>
              <a:xfrm>
                <a:off x="295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97" name="Rectangle 99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8" name="Oval 99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1" name="Group 810"/>
              <p:cNvGrpSpPr/>
              <p:nvPr/>
            </p:nvGrpSpPr>
            <p:grpSpPr>
              <a:xfrm>
                <a:off x="331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95" name="Rectangle 99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6" name="Oval 99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2" name="Group 811"/>
              <p:cNvGrpSpPr/>
              <p:nvPr/>
            </p:nvGrpSpPr>
            <p:grpSpPr>
              <a:xfrm>
                <a:off x="367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93" name="Rectangle 99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4" name="Oval 99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3" name="Group 812"/>
              <p:cNvGrpSpPr/>
              <p:nvPr/>
            </p:nvGrpSpPr>
            <p:grpSpPr>
              <a:xfrm>
                <a:off x="403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91" name="Rectangle 99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2" name="Oval 99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4" name="Group 813"/>
              <p:cNvGrpSpPr/>
              <p:nvPr/>
            </p:nvGrpSpPr>
            <p:grpSpPr>
              <a:xfrm>
                <a:off x="439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89" name="Rectangle 98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0" name="Oval 98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475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87" name="Rectangle 98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8" name="Oval 98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6" name="Group 815"/>
              <p:cNvGrpSpPr/>
              <p:nvPr/>
            </p:nvGrpSpPr>
            <p:grpSpPr>
              <a:xfrm>
                <a:off x="511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85" name="Rectangle 98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6" name="Oval 98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7" name="Group 816"/>
              <p:cNvGrpSpPr/>
              <p:nvPr/>
            </p:nvGrpSpPr>
            <p:grpSpPr>
              <a:xfrm>
                <a:off x="547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83" name="Rectangle 98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4" name="Oval 98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8" name="Group 817"/>
              <p:cNvGrpSpPr/>
              <p:nvPr/>
            </p:nvGrpSpPr>
            <p:grpSpPr>
              <a:xfrm>
                <a:off x="583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81" name="Rectangle 98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2" name="Oval 98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9" name="Group 818"/>
              <p:cNvGrpSpPr/>
              <p:nvPr/>
            </p:nvGrpSpPr>
            <p:grpSpPr>
              <a:xfrm>
                <a:off x="295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79" name="Rectangle 97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0" name="Oval 97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20" name="Group 819"/>
              <p:cNvGrpSpPr/>
              <p:nvPr/>
            </p:nvGrpSpPr>
            <p:grpSpPr>
              <a:xfrm>
                <a:off x="331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77" name="Rectangle 97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8" name="Oval 97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21" name="Group 820"/>
              <p:cNvGrpSpPr/>
              <p:nvPr/>
            </p:nvGrpSpPr>
            <p:grpSpPr>
              <a:xfrm>
                <a:off x="367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75" name="Rectangle 97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6" name="Oval 97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22" name="Group 821"/>
              <p:cNvGrpSpPr/>
              <p:nvPr/>
            </p:nvGrpSpPr>
            <p:grpSpPr>
              <a:xfrm>
                <a:off x="403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73" name="Rectangle 97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4" name="Oval 97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23" name="Group 822"/>
              <p:cNvGrpSpPr/>
              <p:nvPr/>
            </p:nvGrpSpPr>
            <p:grpSpPr>
              <a:xfrm>
                <a:off x="439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71" name="Rectangle 97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2" name="Oval 97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24" name="Group 823"/>
              <p:cNvGrpSpPr/>
              <p:nvPr/>
            </p:nvGrpSpPr>
            <p:grpSpPr>
              <a:xfrm>
                <a:off x="475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69" name="Rectangle 96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0" name="Oval 96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25" name="Group 824"/>
              <p:cNvGrpSpPr/>
              <p:nvPr/>
            </p:nvGrpSpPr>
            <p:grpSpPr>
              <a:xfrm>
                <a:off x="511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67" name="Rectangle 96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8" name="Oval 96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26" name="Group 825"/>
              <p:cNvGrpSpPr/>
              <p:nvPr/>
            </p:nvGrpSpPr>
            <p:grpSpPr>
              <a:xfrm>
                <a:off x="547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65" name="Rectangle 96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6" name="Oval 96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27" name="Group 826"/>
              <p:cNvGrpSpPr/>
              <p:nvPr/>
            </p:nvGrpSpPr>
            <p:grpSpPr>
              <a:xfrm>
                <a:off x="583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63" name="Rectangle 96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4" name="Oval 96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28" name="Group 827"/>
              <p:cNvGrpSpPr/>
              <p:nvPr/>
            </p:nvGrpSpPr>
            <p:grpSpPr>
              <a:xfrm>
                <a:off x="295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61" name="Rectangle 96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2" name="Oval 96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29" name="Group 828"/>
              <p:cNvGrpSpPr/>
              <p:nvPr/>
            </p:nvGrpSpPr>
            <p:grpSpPr>
              <a:xfrm>
                <a:off x="331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59" name="Rectangle 95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0" name="Oval 95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0" name="Group 829"/>
              <p:cNvGrpSpPr/>
              <p:nvPr/>
            </p:nvGrpSpPr>
            <p:grpSpPr>
              <a:xfrm>
                <a:off x="367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57" name="Rectangle 95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8" name="Oval 95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1" name="Group 830"/>
              <p:cNvGrpSpPr/>
              <p:nvPr/>
            </p:nvGrpSpPr>
            <p:grpSpPr>
              <a:xfrm>
                <a:off x="403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55" name="Rectangle 95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6" name="Oval 95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2" name="Group 831"/>
              <p:cNvGrpSpPr/>
              <p:nvPr/>
            </p:nvGrpSpPr>
            <p:grpSpPr>
              <a:xfrm>
                <a:off x="439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53" name="Rectangle 95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4" name="Oval 95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3" name="Group 832"/>
              <p:cNvGrpSpPr/>
              <p:nvPr/>
            </p:nvGrpSpPr>
            <p:grpSpPr>
              <a:xfrm>
                <a:off x="475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51" name="Rectangle 95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2" name="Oval 95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4" name="Group 833"/>
              <p:cNvGrpSpPr/>
              <p:nvPr/>
            </p:nvGrpSpPr>
            <p:grpSpPr>
              <a:xfrm>
                <a:off x="511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49" name="Rectangle 94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0" name="Oval 94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5" name="Group 834"/>
              <p:cNvGrpSpPr/>
              <p:nvPr/>
            </p:nvGrpSpPr>
            <p:grpSpPr>
              <a:xfrm>
                <a:off x="547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47" name="Rectangle 94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8" name="Oval 94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6" name="Group 835"/>
              <p:cNvGrpSpPr/>
              <p:nvPr/>
            </p:nvGrpSpPr>
            <p:grpSpPr>
              <a:xfrm>
                <a:off x="583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45" name="Rectangle 94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6" name="Oval 94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7" name="Group 836"/>
              <p:cNvGrpSpPr/>
              <p:nvPr/>
            </p:nvGrpSpPr>
            <p:grpSpPr>
              <a:xfrm>
                <a:off x="295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43" name="Rectangle 94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4" name="Oval 94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8" name="Group 837"/>
              <p:cNvGrpSpPr/>
              <p:nvPr/>
            </p:nvGrpSpPr>
            <p:grpSpPr>
              <a:xfrm>
                <a:off x="331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41" name="Rectangle 94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2" name="Oval 94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39" name="Group 838"/>
              <p:cNvGrpSpPr/>
              <p:nvPr/>
            </p:nvGrpSpPr>
            <p:grpSpPr>
              <a:xfrm>
                <a:off x="367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39" name="Rectangle 93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0" name="Oval 93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0" name="Group 839"/>
              <p:cNvGrpSpPr/>
              <p:nvPr/>
            </p:nvGrpSpPr>
            <p:grpSpPr>
              <a:xfrm>
                <a:off x="403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37" name="Rectangle 93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8" name="Oval 93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1" name="Group 840"/>
              <p:cNvGrpSpPr/>
              <p:nvPr/>
            </p:nvGrpSpPr>
            <p:grpSpPr>
              <a:xfrm>
                <a:off x="439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35" name="Rectangle 93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6" name="Oval 93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2" name="Group 841"/>
              <p:cNvGrpSpPr/>
              <p:nvPr/>
            </p:nvGrpSpPr>
            <p:grpSpPr>
              <a:xfrm>
                <a:off x="475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33" name="Rectangle 93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4" name="Oval 93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3" name="Group 842"/>
              <p:cNvGrpSpPr/>
              <p:nvPr/>
            </p:nvGrpSpPr>
            <p:grpSpPr>
              <a:xfrm>
                <a:off x="511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31" name="Rectangle 93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2" name="Oval 93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4" name="Group 843"/>
              <p:cNvGrpSpPr/>
              <p:nvPr/>
            </p:nvGrpSpPr>
            <p:grpSpPr>
              <a:xfrm>
                <a:off x="547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29" name="Rectangle 92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0" name="Oval 92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5" name="Group 844"/>
              <p:cNvGrpSpPr/>
              <p:nvPr/>
            </p:nvGrpSpPr>
            <p:grpSpPr>
              <a:xfrm>
                <a:off x="583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27" name="Rectangle 92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8" name="Oval 92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6" name="Group 845"/>
              <p:cNvGrpSpPr/>
              <p:nvPr/>
            </p:nvGrpSpPr>
            <p:grpSpPr>
              <a:xfrm>
                <a:off x="295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25" name="Rectangle 92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6" name="Oval 92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7" name="Group 846"/>
              <p:cNvGrpSpPr/>
              <p:nvPr/>
            </p:nvGrpSpPr>
            <p:grpSpPr>
              <a:xfrm>
                <a:off x="331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23" name="Rectangle 92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4" name="Oval 92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8" name="Group 847"/>
              <p:cNvGrpSpPr/>
              <p:nvPr/>
            </p:nvGrpSpPr>
            <p:grpSpPr>
              <a:xfrm>
                <a:off x="367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21" name="Rectangle 92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2" name="Oval 92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49" name="Group 848"/>
              <p:cNvGrpSpPr/>
              <p:nvPr/>
            </p:nvGrpSpPr>
            <p:grpSpPr>
              <a:xfrm>
                <a:off x="403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19" name="Rectangle 91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0" name="Oval 91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50" name="Group 849"/>
              <p:cNvGrpSpPr/>
              <p:nvPr/>
            </p:nvGrpSpPr>
            <p:grpSpPr>
              <a:xfrm>
                <a:off x="439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17" name="Rectangle 91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8" name="Oval 91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51" name="Group 850"/>
              <p:cNvGrpSpPr/>
              <p:nvPr/>
            </p:nvGrpSpPr>
            <p:grpSpPr>
              <a:xfrm>
                <a:off x="475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15" name="Rectangle 91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6" name="Oval 91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52" name="Group 851"/>
              <p:cNvGrpSpPr/>
              <p:nvPr/>
            </p:nvGrpSpPr>
            <p:grpSpPr>
              <a:xfrm>
                <a:off x="511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13" name="Rectangle 91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4" name="Oval 91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53" name="Group 852"/>
              <p:cNvGrpSpPr/>
              <p:nvPr/>
            </p:nvGrpSpPr>
            <p:grpSpPr>
              <a:xfrm>
                <a:off x="547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11" name="Rectangle 91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2" name="Oval 91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54" name="Group 853"/>
              <p:cNvGrpSpPr/>
              <p:nvPr/>
            </p:nvGrpSpPr>
            <p:grpSpPr>
              <a:xfrm>
                <a:off x="583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09" name="Rectangle 90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0" name="Oval 90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55" name="Group 854"/>
              <p:cNvGrpSpPr/>
              <p:nvPr/>
            </p:nvGrpSpPr>
            <p:grpSpPr>
              <a:xfrm>
                <a:off x="295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07" name="Rectangle 90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8" name="Oval 90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56" name="Group 855"/>
              <p:cNvGrpSpPr/>
              <p:nvPr/>
            </p:nvGrpSpPr>
            <p:grpSpPr>
              <a:xfrm>
                <a:off x="331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05" name="Rectangle 90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6" name="Oval 90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57" name="Group 856"/>
              <p:cNvGrpSpPr/>
              <p:nvPr/>
            </p:nvGrpSpPr>
            <p:grpSpPr>
              <a:xfrm>
                <a:off x="367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03" name="Rectangle 90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4" name="Oval 90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58" name="Group 857"/>
              <p:cNvGrpSpPr/>
              <p:nvPr/>
            </p:nvGrpSpPr>
            <p:grpSpPr>
              <a:xfrm>
                <a:off x="403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901" name="Rectangle 90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2" name="Oval 90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59" name="Group 858"/>
              <p:cNvGrpSpPr/>
              <p:nvPr/>
            </p:nvGrpSpPr>
            <p:grpSpPr>
              <a:xfrm>
                <a:off x="439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99" name="Rectangle 89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0" name="Oval 89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0" name="Group 859"/>
              <p:cNvGrpSpPr/>
              <p:nvPr/>
            </p:nvGrpSpPr>
            <p:grpSpPr>
              <a:xfrm>
                <a:off x="475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97" name="Rectangle 89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8" name="Oval 89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1" name="Group 860"/>
              <p:cNvGrpSpPr/>
              <p:nvPr/>
            </p:nvGrpSpPr>
            <p:grpSpPr>
              <a:xfrm>
                <a:off x="511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95" name="Rectangle 89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6" name="Oval 89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2" name="Group 861"/>
              <p:cNvGrpSpPr/>
              <p:nvPr/>
            </p:nvGrpSpPr>
            <p:grpSpPr>
              <a:xfrm>
                <a:off x="547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93" name="Rectangle 89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4" name="Oval 89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3" name="Group 862"/>
              <p:cNvGrpSpPr/>
              <p:nvPr/>
            </p:nvGrpSpPr>
            <p:grpSpPr>
              <a:xfrm>
                <a:off x="583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91" name="Rectangle 89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2" name="Oval 89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4" name="Group 863"/>
              <p:cNvGrpSpPr/>
              <p:nvPr/>
            </p:nvGrpSpPr>
            <p:grpSpPr>
              <a:xfrm>
                <a:off x="295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89" name="Rectangle 88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0" name="Oval 88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5" name="Group 864"/>
              <p:cNvGrpSpPr/>
              <p:nvPr/>
            </p:nvGrpSpPr>
            <p:grpSpPr>
              <a:xfrm>
                <a:off x="331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87" name="Rectangle 88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8" name="Oval 88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6" name="Group 865"/>
              <p:cNvGrpSpPr/>
              <p:nvPr/>
            </p:nvGrpSpPr>
            <p:grpSpPr>
              <a:xfrm>
                <a:off x="367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85" name="Rectangle 88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6" name="Oval 88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7" name="Group 866"/>
              <p:cNvGrpSpPr/>
              <p:nvPr/>
            </p:nvGrpSpPr>
            <p:grpSpPr>
              <a:xfrm>
                <a:off x="403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83" name="Rectangle 88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4" name="Oval 88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8" name="Group 867"/>
              <p:cNvGrpSpPr/>
              <p:nvPr/>
            </p:nvGrpSpPr>
            <p:grpSpPr>
              <a:xfrm>
                <a:off x="439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81" name="Rectangle 88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2" name="Oval 88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69" name="Group 868"/>
              <p:cNvGrpSpPr/>
              <p:nvPr/>
            </p:nvGrpSpPr>
            <p:grpSpPr>
              <a:xfrm>
                <a:off x="475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79" name="Rectangle 878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0" name="Oval 879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70" name="Group 869"/>
              <p:cNvGrpSpPr/>
              <p:nvPr/>
            </p:nvGrpSpPr>
            <p:grpSpPr>
              <a:xfrm>
                <a:off x="511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77" name="Rectangle 876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8" name="Oval 877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71" name="Group 870"/>
              <p:cNvGrpSpPr/>
              <p:nvPr/>
            </p:nvGrpSpPr>
            <p:grpSpPr>
              <a:xfrm>
                <a:off x="547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75" name="Rectangle 874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6" name="Oval 875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72" name="Group 871"/>
              <p:cNvGrpSpPr/>
              <p:nvPr/>
            </p:nvGrpSpPr>
            <p:grpSpPr>
              <a:xfrm>
                <a:off x="583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873" name="Rectangle 87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4" name="Oval 87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sp>
          <p:nvSpPr>
            <p:cNvPr id="5" name="Rectangle 4"/>
            <p:cNvSpPr/>
            <p:nvPr/>
          </p:nvSpPr>
          <p:spPr>
            <a:xfrm>
              <a:off x="4873844" y="352848"/>
              <a:ext cx="2188396" cy="3671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686173" y="1373725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14640" y="2141257"/>
            <a:ext cx="5965595" cy="2889424"/>
            <a:chOff x="4071543" y="1382632"/>
            <a:chExt cx="5965595" cy="2889424"/>
          </a:xfrm>
        </p:grpSpPr>
        <p:grpSp>
          <p:nvGrpSpPr>
            <p:cNvPr id="53" name="Group 52"/>
            <p:cNvGrpSpPr/>
            <p:nvPr/>
          </p:nvGrpSpPr>
          <p:grpSpPr>
            <a:xfrm>
              <a:off x="5184636" y="1392056"/>
              <a:ext cx="3241496" cy="2880000"/>
              <a:chOff x="2952325" y="1500026"/>
              <a:chExt cx="3241496" cy="2880000"/>
            </a:xfrm>
            <a:noFill/>
          </p:grpSpPr>
          <p:grpSp>
            <p:nvGrpSpPr>
              <p:cNvPr id="88" name="Group 87"/>
              <p:cNvGrpSpPr/>
              <p:nvPr/>
            </p:nvGrpSpPr>
            <p:grpSpPr>
              <a:xfrm>
                <a:off x="295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302" name="Rectangle 30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31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300" name="Rectangle 29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367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98" name="Rectangle 29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403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96" name="Rectangle 29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39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94" name="Rectangle 29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475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92" name="Rectangle 29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511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547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5833821" y="15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86" name="Rectangle 28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295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84" name="Rectangle 28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331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367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80" name="Rectangle 27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403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39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475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74" name="Rectangle 27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511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Oval 27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47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70" name="Rectangle 26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833821" y="18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68" name="Rectangle 26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295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66" name="Rectangle 26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331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367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3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60" name="Rectangle 25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439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475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56" name="Rectangle 25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511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54" name="Rectangle 25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547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5833073" y="22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50" name="Rectangle 24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95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331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367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44" name="Rectangle 24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403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439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475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38" name="Rectangle 23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511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47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34" name="Rectangle 23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5833073" y="258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295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331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367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403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439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22" name="Rectangle 22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475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511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547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5833073" y="294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14" name="Rectangle 21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295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331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67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403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439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475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511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547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98" name="Rectangle 19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5833073" y="330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295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331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367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403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39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475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511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547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80" name="Rectangle 17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5832325" y="366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295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31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367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03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439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475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66" name="Rectangle 165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511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547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5832325" y="4020026"/>
                <a:ext cx="360000" cy="360000"/>
                <a:chOff x="2953821" y="1500026"/>
                <a:chExt cx="360000" cy="360000"/>
              </a:xfrm>
              <a:grpFill/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071543" y="1392056"/>
              <a:ext cx="1391832" cy="2866014"/>
              <a:chOff x="4356105" y="425536"/>
              <a:chExt cx="1391832" cy="286601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537317" y="480632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537317" y="840632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536569" y="1200632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536569" y="1560632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536569" y="1920632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536569" y="2280632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535821" y="2640632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535821" y="3000632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 flipH="1">
                <a:off x="5009702" y="425536"/>
                <a:ext cx="525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RST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H="1">
                <a:off x="4661205" y="788004"/>
                <a:ext cx="874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ADC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flipH="1">
                <a:off x="4356105" y="1124428"/>
                <a:ext cx="1179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CH_PD/EN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flipH="1">
                <a:off x="4661205" y="1482218"/>
                <a:ext cx="874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Gpio16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flipH="1">
                <a:off x="4661205" y="1851550"/>
                <a:ext cx="874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Gpio14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flipH="1">
                <a:off x="4661205" y="2183595"/>
                <a:ext cx="874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Gpio12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 flipH="1">
                <a:off x="4661205" y="2566884"/>
                <a:ext cx="874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Gpio13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flipH="1">
                <a:off x="4661205" y="2922218"/>
                <a:ext cx="874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Vcc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8149997" y="1382632"/>
              <a:ext cx="1887141" cy="2888403"/>
              <a:chOff x="8070239" y="3710630"/>
              <a:chExt cx="1887141" cy="2888403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8071735" y="3788809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8071735" y="4148809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070987" y="4508809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070987" y="4868809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070987" y="5228809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8070987" y="5588809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8070239" y="5948809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8070239" y="6308809"/>
                <a:ext cx="210620" cy="23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8274508" y="3710630"/>
                <a:ext cx="525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TX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8274508" y="4034583"/>
                <a:ext cx="525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RX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8274507" y="4401705"/>
                <a:ext cx="1682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Gpio5/SCL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8274507" y="4787491"/>
                <a:ext cx="1457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Gpio4/SDA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8274508" y="5138464"/>
                <a:ext cx="963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Gpio0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8274508" y="5492942"/>
                <a:ext cx="963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Gpio2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flipH="1">
                <a:off x="8274508" y="5851037"/>
                <a:ext cx="963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Gpio15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flipH="1">
                <a:off x="8274508" y="6229701"/>
                <a:ext cx="963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Gnd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 rot="10800000">
            <a:off x="1070255" y="2870681"/>
            <a:ext cx="2540412" cy="1446889"/>
            <a:chOff x="10530365" y="3485345"/>
            <a:chExt cx="2540412" cy="1446889"/>
          </a:xfrm>
        </p:grpSpPr>
        <p:sp>
          <p:nvSpPr>
            <p:cNvPr id="313" name="Rectangle 312"/>
            <p:cNvSpPr/>
            <p:nvPr/>
          </p:nvSpPr>
          <p:spPr>
            <a:xfrm>
              <a:off x="10530365" y="3485746"/>
              <a:ext cx="366850" cy="1444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 rot="5400000">
              <a:off x="10610896" y="355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 rot="5400000">
              <a:off x="10610896" y="391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 rot="5400000">
              <a:off x="10610896" y="427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 rot="5400000">
              <a:off x="10610896" y="4634827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0727802" y="3485345"/>
              <a:ext cx="2342975" cy="14468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DHT11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0839814" y="3485749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0836975" y="3845749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10926585" y="420108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---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10861891" y="4561134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</p:grpSp>
      <p:sp>
        <p:nvSpPr>
          <p:cNvPr id="323" name="Freeform: Shape 322"/>
          <p:cNvSpPr/>
          <p:nvPr/>
        </p:nvSpPr>
        <p:spPr>
          <a:xfrm>
            <a:off x="4494944" y="2327877"/>
            <a:ext cx="364732" cy="1078787"/>
          </a:xfrm>
          <a:custGeom>
            <a:avLst/>
            <a:gdLst>
              <a:gd name="connsiteX0" fmla="*/ 0 w 364732"/>
              <a:gd name="connsiteY0" fmla="*/ 1078787 h 1078787"/>
              <a:gd name="connsiteX1" fmla="*/ 364732 w 364732"/>
              <a:gd name="connsiteY1" fmla="*/ 1078787 h 1078787"/>
              <a:gd name="connsiteX2" fmla="*/ 364732 w 364732"/>
              <a:gd name="connsiteY2" fmla="*/ 0 h 1078787"/>
              <a:gd name="connsiteX3" fmla="*/ 0 w 364732"/>
              <a:gd name="connsiteY3" fmla="*/ 0 h 107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32" h="1078787">
                <a:moveTo>
                  <a:pt x="0" y="1078787"/>
                </a:moveTo>
                <a:lnTo>
                  <a:pt x="364732" y="1078787"/>
                </a:lnTo>
                <a:lnTo>
                  <a:pt x="364732" y="0"/>
                </a:ln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3" name="Group 342"/>
          <p:cNvGrpSpPr/>
          <p:nvPr/>
        </p:nvGrpSpPr>
        <p:grpSpPr>
          <a:xfrm>
            <a:off x="5411620" y="4677066"/>
            <a:ext cx="720000" cy="360000"/>
            <a:chOff x="8882357" y="1377895"/>
            <a:chExt cx="720000" cy="360000"/>
          </a:xfrm>
        </p:grpSpPr>
        <p:sp>
          <p:nvSpPr>
            <p:cNvPr id="344" name="Rectangle 343"/>
            <p:cNvSpPr/>
            <p:nvPr/>
          </p:nvSpPr>
          <p:spPr>
            <a:xfrm>
              <a:off x="8882357" y="1377895"/>
              <a:ext cx="720000" cy="36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8957047" y="14423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9317047" y="14423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9016933" y="1510695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9379146" y="1513762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9" name="Freeform: Shape 348"/>
          <p:cNvSpPr/>
          <p:nvPr/>
        </p:nvSpPr>
        <p:spPr>
          <a:xfrm>
            <a:off x="4494944" y="4845046"/>
            <a:ext cx="1089069" cy="0"/>
          </a:xfrm>
          <a:custGeom>
            <a:avLst/>
            <a:gdLst>
              <a:gd name="connsiteX0" fmla="*/ 0 w 359595"/>
              <a:gd name="connsiteY0" fmla="*/ 0 h 0"/>
              <a:gd name="connsiteX1" fmla="*/ 359595 w 359595"/>
              <a:gd name="connsiteY1" fmla="*/ 0 h 0"/>
              <a:gd name="connsiteX0" fmla="*/ 0 w 30286"/>
              <a:gd name="connsiteY0" fmla="*/ 0 h 0"/>
              <a:gd name="connsiteX1" fmla="*/ 30286 w 30286"/>
              <a:gd name="connsiteY1" fmla="*/ 1541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86">
                <a:moveTo>
                  <a:pt x="0" y="0"/>
                </a:moveTo>
                <a:cubicBezTo>
                  <a:pt x="3333" y="0"/>
                  <a:pt x="26953" y="15412"/>
                  <a:pt x="30286" y="1541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: Shape 349"/>
          <p:cNvSpPr/>
          <p:nvPr/>
        </p:nvSpPr>
        <p:spPr>
          <a:xfrm>
            <a:off x="5964231" y="4855320"/>
            <a:ext cx="1438299" cy="0"/>
          </a:xfrm>
          <a:custGeom>
            <a:avLst/>
            <a:gdLst>
              <a:gd name="connsiteX0" fmla="*/ 0 w 2193532"/>
              <a:gd name="connsiteY0" fmla="*/ 0 h 0"/>
              <a:gd name="connsiteX1" fmla="*/ 2193532 w 2193532"/>
              <a:gd name="connsiteY1" fmla="*/ 0 h 0"/>
              <a:gd name="connsiteX0" fmla="*/ 0 w 6557"/>
              <a:gd name="connsiteY0" fmla="*/ 5137 h 0"/>
              <a:gd name="connsiteX1" fmla="*/ 6557 w 65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57">
                <a:moveTo>
                  <a:pt x="0" y="5137"/>
                </a:moveTo>
                <a:cubicBezTo>
                  <a:pt x="3333" y="5137"/>
                  <a:pt x="3224" y="0"/>
                  <a:pt x="655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/>
          <p:cNvGrpSpPr/>
          <p:nvPr/>
        </p:nvGrpSpPr>
        <p:grpSpPr>
          <a:xfrm>
            <a:off x="7947671" y="2866439"/>
            <a:ext cx="2888918" cy="1828490"/>
            <a:chOff x="7564631" y="4323158"/>
            <a:chExt cx="2888918" cy="1828490"/>
          </a:xfrm>
        </p:grpSpPr>
        <p:sp>
          <p:nvSpPr>
            <p:cNvPr id="576" name="Rectangle 575"/>
            <p:cNvSpPr/>
            <p:nvPr/>
          </p:nvSpPr>
          <p:spPr>
            <a:xfrm rot="5400000">
              <a:off x="8108179" y="3806278"/>
              <a:ext cx="1801822" cy="2888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BH1750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577" name="TextBox 576"/>
            <p:cNvSpPr txBox="1"/>
            <p:nvPr/>
          </p:nvSpPr>
          <p:spPr>
            <a:xfrm>
              <a:off x="7841488" y="5062315"/>
              <a:ext cx="757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SCL </a:t>
              </a:r>
            </a:p>
          </p:txBody>
        </p:sp>
        <p:sp>
          <p:nvSpPr>
            <p:cNvPr id="578" name="TextBox 577"/>
            <p:cNvSpPr txBox="1"/>
            <p:nvPr/>
          </p:nvSpPr>
          <p:spPr>
            <a:xfrm>
              <a:off x="7834617" y="4712432"/>
              <a:ext cx="757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SDA</a:t>
              </a:r>
            </a:p>
          </p:txBody>
        </p:sp>
        <p:sp>
          <p:nvSpPr>
            <p:cNvPr id="549" name="Oval 548"/>
            <p:cNvSpPr/>
            <p:nvPr/>
          </p:nvSpPr>
          <p:spPr>
            <a:xfrm rot="5400000">
              <a:off x="7639321" y="4416064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47" name="Oval 546"/>
            <p:cNvSpPr/>
            <p:nvPr/>
          </p:nvSpPr>
          <p:spPr>
            <a:xfrm rot="5400000">
              <a:off x="7639321" y="4776064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45" name="Oval 544"/>
            <p:cNvSpPr/>
            <p:nvPr/>
          </p:nvSpPr>
          <p:spPr>
            <a:xfrm rot="5400000">
              <a:off x="7639321" y="5136064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43" name="Oval 542"/>
            <p:cNvSpPr/>
            <p:nvPr/>
          </p:nvSpPr>
          <p:spPr>
            <a:xfrm rot="5400000">
              <a:off x="7639321" y="5496064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41" name="Oval 540"/>
            <p:cNvSpPr/>
            <p:nvPr/>
          </p:nvSpPr>
          <p:spPr>
            <a:xfrm rot="5400000">
              <a:off x="7639321" y="5856064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79" name="TextBox 578"/>
            <p:cNvSpPr txBox="1"/>
            <p:nvPr/>
          </p:nvSpPr>
          <p:spPr>
            <a:xfrm>
              <a:off x="7870392" y="5770651"/>
              <a:ext cx="757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7850852" y="5415137"/>
              <a:ext cx="757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581" name="TextBox 580"/>
            <p:cNvSpPr txBox="1"/>
            <p:nvPr/>
          </p:nvSpPr>
          <p:spPr>
            <a:xfrm>
              <a:off x="7844086" y="4323158"/>
              <a:ext cx="757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Addr</a:t>
              </a:r>
              <a:endParaRPr lang="en-US" dirty="0"/>
            </a:p>
          </p:txBody>
        </p:sp>
      </p:grpSp>
      <p:sp>
        <p:nvSpPr>
          <p:cNvPr id="1018" name="Freeform: Shape 1017"/>
          <p:cNvSpPr/>
          <p:nvPr/>
        </p:nvSpPr>
        <p:spPr>
          <a:xfrm>
            <a:off x="3426431" y="4134800"/>
            <a:ext cx="1089061" cy="0"/>
          </a:xfrm>
          <a:custGeom>
            <a:avLst/>
            <a:gdLst>
              <a:gd name="connsiteX0" fmla="*/ 0 w 1089061"/>
              <a:gd name="connsiteY0" fmla="*/ 0 h 0"/>
              <a:gd name="connsiteX1" fmla="*/ 1089061 w 108906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9061">
                <a:moveTo>
                  <a:pt x="0" y="0"/>
                </a:moveTo>
                <a:lnTo>
                  <a:pt x="1089061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Freeform: Shape 1018"/>
          <p:cNvSpPr/>
          <p:nvPr/>
        </p:nvSpPr>
        <p:spPr>
          <a:xfrm>
            <a:off x="3411020" y="3780341"/>
            <a:ext cx="1099335" cy="0"/>
          </a:xfrm>
          <a:custGeom>
            <a:avLst/>
            <a:gdLst>
              <a:gd name="connsiteX0" fmla="*/ 0 w 1099335"/>
              <a:gd name="connsiteY0" fmla="*/ 0 h 0"/>
              <a:gd name="connsiteX1" fmla="*/ 1099335 w 109933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9335">
                <a:moveTo>
                  <a:pt x="0" y="0"/>
                </a:moveTo>
                <a:lnTo>
                  <a:pt x="1099335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Freeform: Shape 1019"/>
          <p:cNvSpPr/>
          <p:nvPr/>
        </p:nvSpPr>
        <p:spPr>
          <a:xfrm>
            <a:off x="3421293" y="3040602"/>
            <a:ext cx="3222381" cy="1797978"/>
          </a:xfrm>
          <a:custGeom>
            <a:avLst/>
            <a:gdLst>
              <a:gd name="connsiteX0" fmla="*/ 0 w 2512032"/>
              <a:gd name="connsiteY0" fmla="*/ 0 h 1797978"/>
              <a:gd name="connsiteX1" fmla="*/ 1613043 w 2512032"/>
              <a:gd name="connsiteY1" fmla="*/ 195209 h 1797978"/>
              <a:gd name="connsiteX2" fmla="*/ 2306549 w 2512032"/>
              <a:gd name="connsiteY2" fmla="*/ 996593 h 1797978"/>
              <a:gd name="connsiteX3" fmla="*/ 2512032 w 2512032"/>
              <a:gd name="connsiteY3" fmla="*/ 1797978 h 179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2032" h="1797978">
                <a:moveTo>
                  <a:pt x="0" y="0"/>
                </a:moveTo>
                <a:cubicBezTo>
                  <a:pt x="614309" y="14555"/>
                  <a:pt x="1228618" y="29110"/>
                  <a:pt x="1613043" y="195209"/>
                </a:cubicBezTo>
                <a:cubicBezTo>
                  <a:pt x="1997468" y="361308"/>
                  <a:pt x="2156717" y="729465"/>
                  <a:pt x="2306549" y="996593"/>
                </a:cubicBezTo>
                <a:cubicBezTo>
                  <a:pt x="2456381" y="1263721"/>
                  <a:pt x="2484206" y="1530849"/>
                  <a:pt x="2512032" y="1797978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Oval 1020"/>
          <p:cNvSpPr/>
          <p:nvPr/>
        </p:nvSpPr>
        <p:spPr>
          <a:xfrm>
            <a:off x="6549195" y="4729410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032" name="Freeform: Shape 1031"/>
          <p:cNvSpPr/>
          <p:nvPr/>
        </p:nvSpPr>
        <p:spPr>
          <a:xfrm>
            <a:off x="7376845" y="3441294"/>
            <a:ext cx="744876" cy="0"/>
          </a:xfrm>
          <a:custGeom>
            <a:avLst/>
            <a:gdLst>
              <a:gd name="connsiteX0" fmla="*/ 744876 w 744876"/>
              <a:gd name="connsiteY0" fmla="*/ 0 h 0"/>
              <a:gd name="connsiteX1" fmla="*/ 0 w 74487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876">
                <a:moveTo>
                  <a:pt x="744876" y="0"/>
                </a:move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/>
          <p:cNvSpPr/>
          <p:nvPr/>
        </p:nvSpPr>
        <p:spPr>
          <a:xfrm>
            <a:off x="7402530" y="2710769"/>
            <a:ext cx="1235193" cy="1090121"/>
          </a:xfrm>
          <a:custGeom>
            <a:avLst/>
            <a:gdLst>
              <a:gd name="connsiteX0" fmla="*/ 0 w 1235193"/>
              <a:gd name="connsiteY0" fmla="*/ 345244 h 1090121"/>
              <a:gd name="connsiteX1" fmla="*/ 647272 w 1235193"/>
              <a:gd name="connsiteY1" fmla="*/ 1060 h 1090121"/>
              <a:gd name="connsiteX2" fmla="*/ 1130158 w 1235193"/>
              <a:gd name="connsiteY2" fmla="*/ 257914 h 1090121"/>
              <a:gd name="connsiteX3" fmla="*/ 1202077 w 1235193"/>
              <a:gd name="connsiteY3" fmla="*/ 802444 h 1090121"/>
              <a:gd name="connsiteX4" fmla="*/ 708917 w 1235193"/>
              <a:gd name="connsiteY4" fmla="*/ 1090121 h 109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5193" h="1090121">
                <a:moveTo>
                  <a:pt x="0" y="345244"/>
                </a:moveTo>
                <a:cubicBezTo>
                  <a:pt x="229456" y="180429"/>
                  <a:pt x="458912" y="15615"/>
                  <a:pt x="647272" y="1060"/>
                </a:cubicBezTo>
                <a:cubicBezTo>
                  <a:pt x="835632" y="-13495"/>
                  <a:pt x="1037690" y="124350"/>
                  <a:pt x="1130158" y="257914"/>
                </a:cubicBezTo>
                <a:cubicBezTo>
                  <a:pt x="1222626" y="391478"/>
                  <a:pt x="1272284" y="663743"/>
                  <a:pt x="1202077" y="802444"/>
                </a:cubicBezTo>
                <a:cubicBezTo>
                  <a:pt x="1131870" y="941145"/>
                  <a:pt x="920393" y="1015633"/>
                  <a:pt x="708917" y="109012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: Shape 1033"/>
          <p:cNvSpPr/>
          <p:nvPr/>
        </p:nvSpPr>
        <p:spPr>
          <a:xfrm>
            <a:off x="7407667" y="4150211"/>
            <a:ext cx="1412697" cy="688369"/>
          </a:xfrm>
          <a:custGeom>
            <a:avLst/>
            <a:gdLst>
              <a:gd name="connsiteX0" fmla="*/ 708917 w 1412697"/>
              <a:gd name="connsiteY0" fmla="*/ 0 h 688369"/>
              <a:gd name="connsiteX1" fmla="*/ 1412697 w 1412697"/>
              <a:gd name="connsiteY1" fmla="*/ 0 h 688369"/>
              <a:gd name="connsiteX2" fmla="*/ 1412697 w 1412697"/>
              <a:gd name="connsiteY2" fmla="*/ 688369 h 688369"/>
              <a:gd name="connsiteX3" fmla="*/ 0 w 1412697"/>
              <a:gd name="connsiteY3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697" h="688369">
                <a:moveTo>
                  <a:pt x="708917" y="0"/>
                </a:moveTo>
                <a:lnTo>
                  <a:pt x="1412697" y="0"/>
                </a:lnTo>
                <a:lnTo>
                  <a:pt x="1412697" y="688369"/>
                </a:lnTo>
                <a:lnTo>
                  <a:pt x="0" y="688369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/>
          <p:cNvSpPr/>
          <p:nvPr/>
        </p:nvSpPr>
        <p:spPr>
          <a:xfrm>
            <a:off x="5224409" y="4464015"/>
            <a:ext cx="2902449" cy="374565"/>
          </a:xfrm>
          <a:custGeom>
            <a:avLst/>
            <a:gdLst>
              <a:gd name="connsiteX0" fmla="*/ 2902449 w 2902449"/>
              <a:gd name="connsiteY0" fmla="*/ 56066 h 374565"/>
              <a:gd name="connsiteX1" fmla="*/ 719191 w 2902449"/>
              <a:gd name="connsiteY1" fmla="*/ 20106 h 374565"/>
              <a:gd name="connsiteX2" fmla="*/ 205483 w 2902449"/>
              <a:gd name="connsiteY2" fmla="*/ 30380 h 374565"/>
              <a:gd name="connsiteX3" fmla="*/ 0 w 2902449"/>
              <a:gd name="connsiteY3" fmla="*/ 374565 h 37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2449" h="374565">
                <a:moveTo>
                  <a:pt x="2902449" y="56066"/>
                </a:moveTo>
                <a:lnTo>
                  <a:pt x="719191" y="20106"/>
                </a:lnTo>
                <a:cubicBezTo>
                  <a:pt x="269697" y="15825"/>
                  <a:pt x="325348" y="-28696"/>
                  <a:pt x="205483" y="30380"/>
                </a:cubicBezTo>
                <a:cubicBezTo>
                  <a:pt x="85618" y="89456"/>
                  <a:pt x="42809" y="232010"/>
                  <a:pt x="0" y="37456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/>
          <p:cNvSpPr/>
          <p:nvPr/>
        </p:nvSpPr>
        <p:spPr>
          <a:xfrm>
            <a:off x="5119555" y="4742069"/>
            <a:ext cx="210620" cy="231168"/>
          </a:xfrm>
          <a:prstGeom prst="ellipse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1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4" y="731927"/>
            <a:ext cx="6648450" cy="5353050"/>
          </a:xfrm>
          <a:prstGeom prst="rect">
            <a:avLst/>
          </a:prstGeom>
        </p:spPr>
      </p:pic>
      <p:sp>
        <p:nvSpPr>
          <p:cNvPr id="3" name="Freeform: Shape 2"/>
          <p:cNvSpPr/>
          <p:nvPr/>
        </p:nvSpPr>
        <p:spPr>
          <a:xfrm>
            <a:off x="3926115" y="3408452"/>
            <a:ext cx="317223" cy="171021"/>
          </a:xfrm>
          <a:custGeom>
            <a:avLst/>
            <a:gdLst>
              <a:gd name="connsiteX0" fmla="*/ 0 w 819150"/>
              <a:gd name="connsiteY0" fmla="*/ 183356 h 357187"/>
              <a:gd name="connsiteX1" fmla="*/ 204787 w 819150"/>
              <a:gd name="connsiteY1" fmla="*/ 1190 h 357187"/>
              <a:gd name="connsiteX2" fmla="*/ 360759 w 819150"/>
              <a:gd name="connsiteY2" fmla="*/ 354806 h 357187"/>
              <a:gd name="connsiteX3" fmla="*/ 535781 w 819150"/>
              <a:gd name="connsiteY3" fmla="*/ 0 h 357187"/>
              <a:gd name="connsiteX4" fmla="*/ 722709 w 819150"/>
              <a:gd name="connsiteY4" fmla="*/ 357187 h 357187"/>
              <a:gd name="connsiteX5" fmla="*/ 819150 w 819150"/>
              <a:gd name="connsiteY5" fmla="*/ 161925 h 357187"/>
              <a:gd name="connsiteX0" fmla="*/ 0 w 720328"/>
              <a:gd name="connsiteY0" fmla="*/ 182166 h 357187"/>
              <a:gd name="connsiteX1" fmla="*/ 105965 w 720328"/>
              <a:gd name="connsiteY1" fmla="*/ 1190 h 357187"/>
              <a:gd name="connsiteX2" fmla="*/ 261937 w 720328"/>
              <a:gd name="connsiteY2" fmla="*/ 354806 h 357187"/>
              <a:gd name="connsiteX3" fmla="*/ 436959 w 720328"/>
              <a:gd name="connsiteY3" fmla="*/ 0 h 357187"/>
              <a:gd name="connsiteX4" fmla="*/ 623887 w 720328"/>
              <a:gd name="connsiteY4" fmla="*/ 357187 h 357187"/>
              <a:gd name="connsiteX5" fmla="*/ 720328 w 720328"/>
              <a:gd name="connsiteY5" fmla="*/ 161925 h 357187"/>
              <a:gd name="connsiteX0" fmla="*/ 0 w 703660"/>
              <a:gd name="connsiteY0" fmla="*/ 180975 h 357187"/>
              <a:gd name="connsiteX1" fmla="*/ 89297 w 703660"/>
              <a:gd name="connsiteY1" fmla="*/ 1190 h 357187"/>
              <a:gd name="connsiteX2" fmla="*/ 245269 w 703660"/>
              <a:gd name="connsiteY2" fmla="*/ 354806 h 357187"/>
              <a:gd name="connsiteX3" fmla="*/ 420291 w 703660"/>
              <a:gd name="connsiteY3" fmla="*/ 0 h 357187"/>
              <a:gd name="connsiteX4" fmla="*/ 607219 w 703660"/>
              <a:gd name="connsiteY4" fmla="*/ 357187 h 357187"/>
              <a:gd name="connsiteX5" fmla="*/ 703660 w 703660"/>
              <a:gd name="connsiteY5" fmla="*/ 161925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660" h="357187">
                <a:moveTo>
                  <a:pt x="0" y="180975"/>
                </a:moveTo>
                <a:lnTo>
                  <a:pt x="89297" y="1190"/>
                </a:lnTo>
                <a:lnTo>
                  <a:pt x="245269" y="354806"/>
                </a:lnTo>
                <a:lnTo>
                  <a:pt x="420291" y="0"/>
                </a:lnTo>
                <a:lnTo>
                  <a:pt x="607219" y="357187"/>
                </a:lnTo>
                <a:lnTo>
                  <a:pt x="703660" y="161925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823276" y="357947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497982" y="465654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4.7k</a:t>
            </a:r>
          </a:p>
        </p:txBody>
      </p:sp>
    </p:spTree>
    <p:extLst>
      <p:ext uri="{BB962C8B-B14F-4D97-AF65-F5344CB8AC3E}">
        <p14:creationId xmlns:p14="http://schemas.microsoft.com/office/powerpoint/2010/main" val="393019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29" y="183148"/>
            <a:ext cx="9417541" cy="64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9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83312" y="620554"/>
            <a:ext cx="2372116" cy="3694439"/>
            <a:chOff x="5666166" y="601038"/>
            <a:chExt cx="2372116" cy="3694439"/>
          </a:xfrm>
        </p:grpSpPr>
        <p:sp>
          <p:nvSpPr>
            <p:cNvPr id="5" name="Rectangle 4"/>
            <p:cNvSpPr/>
            <p:nvPr/>
          </p:nvSpPr>
          <p:spPr>
            <a:xfrm>
              <a:off x="5771476" y="601038"/>
              <a:ext cx="2188396" cy="3671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66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82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6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2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6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82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66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2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6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82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66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82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66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82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6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82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5824323" y="140146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5824322" y="176393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5829122" y="210035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5833922" y="245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5851526" y="2827481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5824321" y="3159526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824320" y="354281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5833921" y="389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7288405" y="1407074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7295256" y="173102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RX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6850728" y="2098149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6864429" y="248393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6864428" y="2834908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6864427" y="3189386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6867615" y="354748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6864427" y="392614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3805" y="615596"/>
              <a:ext cx="56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844909" y="619969"/>
            <a:ext cx="2372116" cy="3695024"/>
            <a:chOff x="5666166" y="600453"/>
            <a:chExt cx="2372116" cy="3695024"/>
          </a:xfrm>
        </p:grpSpPr>
        <p:sp>
          <p:nvSpPr>
            <p:cNvPr id="40" name="Rectangle 39"/>
            <p:cNvSpPr/>
            <p:nvPr/>
          </p:nvSpPr>
          <p:spPr>
            <a:xfrm>
              <a:off x="5771476" y="601038"/>
              <a:ext cx="2188396" cy="3671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66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82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66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82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66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82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66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82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66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82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66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82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66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82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66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82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flipH="1">
              <a:off x="5824323" y="140146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RST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flipH="1">
              <a:off x="5824322" y="176393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ADC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5829122" y="210035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flipH="1">
              <a:off x="5833922" y="245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5851526" y="2827481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5824321" y="3159526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flipH="1">
              <a:off x="5824320" y="354281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5833921" y="389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 flipH="1">
              <a:off x="7288405" y="1407074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flipH="1">
              <a:off x="7295256" y="173102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flipH="1">
              <a:off x="6850728" y="2098149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6864429" y="248393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Gpio4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6864428" y="2834908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6864427" y="3189386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6867615" y="354748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6864427" y="392614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51305" y="600453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BOTTOM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07292" y="1004444"/>
            <a:ext cx="1359641" cy="2190845"/>
            <a:chOff x="4714401" y="3782117"/>
            <a:chExt cx="1359641" cy="2190845"/>
          </a:xfrm>
        </p:grpSpPr>
        <p:grpSp>
          <p:nvGrpSpPr>
            <p:cNvPr id="75" name="Group 74"/>
            <p:cNvGrpSpPr/>
            <p:nvPr/>
          </p:nvGrpSpPr>
          <p:grpSpPr>
            <a:xfrm rot="5400000">
              <a:off x="4808092" y="416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8" name="Rectangle 97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 rot="5400000">
              <a:off x="4808092" y="452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6" name="Rectangle 95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5400000">
              <a:off x="5539981" y="488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4" name="Rectangle 93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5469820" y="3782117"/>
              <a:ext cx="562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DTR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21186" y="4158482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19255" y="452363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14401" y="4883630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99618" y="523896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CTS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99846" y="559901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168320" y="3804886"/>
              <a:ext cx="366850" cy="2163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5400000">
              <a:off x="5248851" y="387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 rot="5400000">
              <a:off x="5248851" y="423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 rot="5400000">
              <a:off x="5248851" y="459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 rot="5400000">
              <a:off x="5248851" y="495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 rot="5400000">
              <a:off x="5248851" y="531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 rot="5400000">
              <a:off x="5248851" y="567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 rot="5400000">
              <a:off x="4808092" y="5612962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2" name="Rectangle 91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8882357" y="1377895"/>
            <a:ext cx="720000" cy="1233702"/>
            <a:chOff x="1493008" y="3570902"/>
            <a:chExt cx="720000" cy="1233702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93008" y="3570902"/>
              <a:ext cx="720000" cy="1233702"/>
              <a:chOff x="7612202" y="4454978"/>
              <a:chExt cx="720000" cy="123370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7612202" y="4454978"/>
                <a:ext cx="72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686892" y="4519394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046892" y="4519394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7612202" y="4813605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7972202" y="4813605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 rot="16200000">
                <a:off x="7515242" y="5216916"/>
                <a:ext cx="57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 rot="16200000">
                <a:off x="7859988" y="5216914"/>
                <a:ext cx="560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VCC</a:t>
                </a:r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1627584" y="3703702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9797" y="3706769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957328" y="3639191"/>
            <a:ext cx="3241496" cy="2880000"/>
            <a:chOff x="2952325" y="1500026"/>
            <a:chExt cx="3241496" cy="2880000"/>
          </a:xfrm>
          <a:noFill/>
        </p:grpSpPr>
        <p:grpSp>
          <p:nvGrpSpPr>
            <p:cNvPr id="151" name="Group 150"/>
            <p:cNvGrpSpPr/>
            <p:nvPr/>
          </p:nvGrpSpPr>
          <p:grpSpPr>
            <a:xfrm>
              <a:off x="295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65" name="Rectangle 36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331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63" name="Rectangle 36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67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61" name="Rectangle 36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03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59" name="Rectangle 35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439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57" name="Rectangle 35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75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55" name="Rectangle 35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11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53" name="Rectangle 35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547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51" name="Rectangle 35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5833821" y="15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49" name="Rectangle 34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95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47" name="Rectangle 34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331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45" name="Rectangle 34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367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43" name="Rectangle 34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403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41" name="Rectangle 34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439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39" name="Rectangle 33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475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37" name="Rectangle 33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11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35" name="Rectangle 33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47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33" name="Rectangle 33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5833821" y="18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31" name="Rectangle 33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95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29" name="Rectangle 32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331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27" name="Rectangle 32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67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25" name="Rectangle 32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403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23" name="Rectangle 32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39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21" name="Rectangle 32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475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19" name="Rectangle 31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511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17" name="Rectangle 31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547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15" name="Rectangle 31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5833073" y="22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13" name="Rectangle 31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295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11" name="Rectangle 31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31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09" name="Rectangle 30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367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07" name="Rectangle 30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03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05" name="Rectangle 30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439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03" name="Rectangle 30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75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301" name="Rectangle 30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511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99" name="Rectangle 29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47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97" name="Rectangle 29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833073" y="258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95" name="Rectangle 29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295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93" name="Rectangle 29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1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91" name="Rectangle 29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367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89" name="Rectangle 28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403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87" name="Rectangle 28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439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85" name="Rectangle 28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475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83" name="Rectangle 28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511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81" name="Rectangle 28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547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79" name="Rectangle 27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5833073" y="294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77" name="Rectangle 27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295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75" name="Rectangle 27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331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73" name="Rectangle 27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367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71" name="Rectangle 27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403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69" name="Rectangle 26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439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67" name="Rectangle 26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75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65" name="Rectangle 26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511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63" name="Rectangle 26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547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61" name="Rectangle 26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5833073" y="330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59" name="Rectangle 25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295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57" name="Rectangle 25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31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55" name="Rectangle 25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367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53" name="Rectangle 25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403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51" name="Rectangle 25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439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49" name="Rectangle 24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475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47" name="Rectangle 24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511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45" name="Rectangle 24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547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43" name="Rectangle 24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5832325" y="366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41" name="Rectangle 24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295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39" name="Rectangle 23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331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37" name="Rectangle 23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367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35" name="Rectangle 23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403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33" name="Rectangle 23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439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31" name="Rectangle 23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475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29" name="Rectangle 22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511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27" name="Rectangle 22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547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25" name="Rectangle 22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5832325" y="4020026"/>
              <a:ext cx="360000" cy="360000"/>
              <a:chOff x="2953821" y="1500026"/>
              <a:chExt cx="360000" cy="360000"/>
            </a:xfrm>
            <a:grpFill/>
          </p:grpSpPr>
          <p:sp>
            <p:nvSpPr>
              <p:cNvPr id="223" name="Rectangle 22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10832106" y="3468511"/>
            <a:ext cx="1086732" cy="2866014"/>
            <a:chOff x="4661205" y="425536"/>
            <a:chExt cx="1086732" cy="2866014"/>
          </a:xfrm>
        </p:grpSpPr>
        <p:sp>
          <p:nvSpPr>
            <p:cNvPr id="135" name="Oval 134"/>
            <p:cNvSpPr/>
            <p:nvPr/>
          </p:nvSpPr>
          <p:spPr>
            <a:xfrm>
              <a:off x="5537317" y="48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5537317" y="84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5536569" y="120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5536569" y="156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5536569" y="192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5536569" y="228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5535821" y="264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5535821" y="300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 flipH="1">
              <a:off x="5009702" y="425536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RST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 flipH="1">
              <a:off x="4661205" y="788004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 flipH="1">
              <a:off x="4661205" y="1124428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EN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 flipH="1">
              <a:off x="4661205" y="1482218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 flipH="1">
              <a:off x="4661205" y="1851550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Gpio14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 flipH="1">
              <a:off x="4661205" y="218359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Gpio12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 flipH="1">
              <a:off x="4661205" y="2566884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flipH="1">
              <a:off x="4661205" y="2922218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Vcc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0751336" y="335953"/>
            <a:ext cx="1167502" cy="2888403"/>
            <a:chOff x="8070239" y="3710630"/>
            <a:chExt cx="1167502" cy="2888403"/>
          </a:xfrm>
        </p:grpSpPr>
        <p:sp>
          <p:nvSpPr>
            <p:cNvPr id="119" name="Oval 118"/>
            <p:cNvSpPr/>
            <p:nvPr/>
          </p:nvSpPr>
          <p:spPr>
            <a:xfrm>
              <a:off x="8071735" y="378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071735" y="414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070987" y="450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8070987" y="486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8070987" y="522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8070987" y="558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8070239" y="594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8070239" y="630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 flipH="1">
              <a:off x="8274508" y="3710630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 flipH="1">
              <a:off x="8274508" y="4034583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 flipH="1">
              <a:off x="8274508" y="440170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Gpio5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 flipH="1">
              <a:off x="8274508" y="478749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 flipH="1">
              <a:off x="8274508" y="5138464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 flipH="1">
              <a:off x="8274508" y="5492942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 flipH="1">
              <a:off x="8274508" y="5851037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Gpio15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 flipH="1">
              <a:off x="8274508" y="622970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</p:grpSp>
      <p:grpSp>
        <p:nvGrpSpPr>
          <p:cNvPr id="584" name="Group 583"/>
          <p:cNvGrpSpPr/>
          <p:nvPr/>
        </p:nvGrpSpPr>
        <p:grpSpPr>
          <a:xfrm>
            <a:off x="1034930" y="4862420"/>
            <a:ext cx="720748" cy="1080000"/>
            <a:chOff x="1034930" y="4862420"/>
            <a:chExt cx="720748" cy="1080000"/>
          </a:xfrm>
        </p:grpSpPr>
        <p:grpSp>
          <p:nvGrpSpPr>
            <p:cNvPr id="368" name="Group 367"/>
            <p:cNvGrpSpPr/>
            <p:nvPr/>
          </p:nvGrpSpPr>
          <p:grpSpPr>
            <a:xfrm>
              <a:off x="1035678" y="486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82" name="Rectangle 581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1395678" y="486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80" name="Rectangle 579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1035678" y="522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64" name="Rectangle 563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1395678" y="522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62" name="Rectangle 561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1034930" y="558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46" name="Rectangle 545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1394930" y="558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44" name="Rectangle 543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585" name="Group 584"/>
          <p:cNvGrpSpPr/>
          <p:nvPr/>
        </p:nvGrpSpPr>
        <p:grpSpPr>
          <a:xfrm>
            <a:off x="3031665" y="4868326"/>
            <a:ext cx="1079252" cy="1077536"/>
            <a:chOff x="2789370" y="4864884"/>
            <a:chExt cx="1079252" cy="1077536"/>
          </a:xfrm>
        </p:grpSpPr>
        <p:sp>
          <p:nvSpPr>
            <p:cNvPr id="578" name="Rectangle 577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43" name="Oval 542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5668622" y="4736259"/>
            <a:ext cx="360000" cy="1440000"/>
            <a:chOff x="2710460" y="705919"/>
            <a:chExt cx="360000" cy="1440000"/>
          </a:xfrm>
        </p:grpSpPr>
        <p:grpSp>
          <p:nvGrpSpPr>
            <p:cNvPr id="592" name="Group 591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93" name="Rectangle: Rounded Corners 592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594" name="Freeform: Shape 593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Freeform: Shape 594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37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342</Words>
  <Application>Microsoft Office PowerPoint</Application>
  <PresentationFormat>Widescreen</PresentationFormat>
  <Paragraphs>239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Pelling</dc:creator>
  <cp:lastModifiedBy>Tim Pelling</cp:lastModifiedBy>
  <cp:revision>131</cp:revision>
  <dcterms:created xsi:type="dcterms:W3CDTF">2016-10-01T13:05:23Z</dcterms:created>
  <dcterms:modified xsi:type="dcterms:W3CDTF">2017-06-24T14:10:11Z</dcterms:modified>
</cp:coreProperties>
</file>