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70" r:id="rId13"/>
    <p:sldId id="264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84CCF8D-C426-482C-9A98-EFACB0E39346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37D989-8E49-4FF8-A547-6566086D4233}" type="datetimeFigureOut">
              <a:rPr lang="cs-CZ" smtClean="0"/>
              <a:t>16.12.2013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543800" cy="2593975"/>
          </a:xfrm>
        </p:spPr>
        <p:txBody>
          <a:bodyPr/>
          <a:lstStyle/>
          <a:p>
            <a:r>
              <a:rPr lang="cs-CZ" dirty="0" smtClean="0"/>
              <a:t>Restaurace+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776864" cy="2232248"/>
          </a:xfrm>
        </p:spPr>
        <p:txBody>
          <a:bodyPr>
            <a:normAutofit/>
          </a:bodyPr>
          <a:lstStyle/>
          <a:p>
            <a:r>
              <a:rPr lang="cs-CZ" sz="2200" dirty="0" smtClean="0">
                <a:solidFill>
                  <a:schemeClr val="tx1"/>
                </a:solidFill>
              </a:rPr>
              <a:t>Týmový projekt k předmětu Softwarové inženýrství (A4B33SI)</a:t>
            </a:r>
          </a:p>
          <a:p>
            <a:endParaRPr lang="cs-CZ" sz="1000" dirty="0" smtClean="0">
              <a:solidFill>
                <a:schemeClr val="tx1"/>
              </a:solidFill>
            </a:endParaRPr>
          </a:p>
          <a:p>
            <a:endParaRPr lang="cs-CZ" dirty="0" smtClean="0">
              <a:solidFill>
                <a:schemeClr val="tx1"/>
              </a:solidFill>
            </a:endParaRPr>
          </a:p>
          <a:p>
            <a:r>
              <a:rPr lang="cs-CZ" sz="1800" b="1" dirty="0" smtClean="0">
                <a:solidFill>
                  <a:schemeClr val="tx1"/>
                </a:solidFill>
              </a:rPr>
              <a:t>Tým PinkN:  </a:t>
            </a:r>
            <a:r>
              <a:rPr lang="cs-CZ" sz="1800" dirty="0" smtClean="0">
                <a:solidFill>
                  <a:schemeClr val="tx1"/>
                </a:solidFill>
              </a:rPr>
              <a:t>Honza Vrátník, Michal Stanke, Piero Šesták, Lukáš Toman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Cvičící:</a:t>
            </a:r>
            <a:r>
              <a:rPr lang="cs-CZ" sz="1800" dirty="0" smtClean="0">
                <a:solidFill>
                  <a:schemeClr val="tx1"/>
                </a:solidFill>
              </a:rPr>
              <a:t> 	     Ondřej Macek</a:t>
            </a:r>
          </a:p>
          <a:p>
            <a:r>
              <a:rPr lang="cs-CZ" sz="1800" b="1" dirty="0" smtClean="0">
                <a:solidFill>
                  <a:schemeClr val="tx1"/>
                </a:solidFill>
              </a:rPr>
              <a:t>Datum: </a:t>
            </a:r>
            <a:r>
              <a:rPr lang="cs-CZ" sz="1800" dirty="0" smtClean="0">
                <a:solidFill>
                  <a:schemeClr val="tx1"/>
                </a:solidFill>
              </a:rPr>
              <a:t>        16.12.2013</a:t>
            </a:r>
            <a:endParaRPr lang="cs-CZ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Hlavní server</a:t>
            </a:r>
          </a:p>
          <a:p>
            <a:pPr lvl="1"/>
            <a:r>
              <a:rPr lang="cs-CZ" dirty="0" smtClean="0"/>
              <a:t>Synchronizace dat mezi terminály</a:t>
            </a:r>
          </a:p>
          <a:p>
            <a:pPr lvl="1"/>
            <a:r>
              <a:rPr lang="cs-CZ" dirty="0" smtClean="0"/>
              <a:t>Databáze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Terminály</a:t>
            </a:r>
          </a:p>
          <a:p>
            <a:pPr lvl="1"/>
            <a:r>
              <a:rPr lang="cs-CZ" dirty="0" smtClean="0"/>
              <a:t>Pracovní zařízení pro </a:t>
            </a:r>
            <a:r>
              <a:rPr lang="cs-CZ" dirty="0" smtClean="0"/>
              <a:t>zaměstnance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Manažerský PC</a:t>
            </a:r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24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992"/>
            <a:ext cx="4608512" cy="626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644210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Diagram nasazení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41408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63691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/>
              <a:t>Dotazy?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43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636912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all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79989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321624" cy="1143000"/>
          </a:xfrm>
        </p:spPr>
        <p:txBody>
          <a:bodyPr/>
          <a:lstStyle/>
          <a:p>
            <a:r>
              <a:rPr lang="cs-CZ" sz="4200" dirty="0" smtClean="0"/>
              <a:t>Zadání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Interní systém pro správu restaurace</a:t>
            </a:r>
          </a:p>
          <a:p>
            <a:pPr lvl="1"/>
            <a:r>
              <a:rPr lang="cs-CZ" dirty="0" smtClean="0"/>
              <a:t>Objednávky a správa plateb</a:t>
            </a:r>
          </a:p>
          <a:p>
            <a:pPr lvl="1"/>
            <a:r>
              <a:rPr lang="cs-CZ" dirty="0" smtClean="0"/>
              <a:t>Rezervace</a:t>
            </a:r>
          </a:p>
          <a:p>
            <a:pPr lvl="1"/>
            <a:r>
              <a:rPr lang="cs-CZ" dirty="0" smtClean="0"/>
              <a:t>Dodavatelé</a:t>
            </a:r>
          </a:p>
          <a:p>
            <a:pPr lvl="1"/>
            <a:r>
              <a:rPr lang="cs-CZ" dirty="0" smtClean="0"/>
              <a:t>Inventář</a:t>
            </a:r>
          </a:p>
          <a:p>
            <a:pPr lvl="1"/>
            <a:r>
              <a:rPr lang="cs-CZ" dirty="0" smtClean="0"/>
              <a:t>Jídelní lístek</a:t>
            </a:r>
          </a:p>
          <a:p>
            <a:pPr lvl="1"/>
            <a:r>
              <a:rPr lang="cs-CZ" dirty="0" smtClean="0"/>
              <a:t>Systém směn</a:t>
            </a:r>
          </a:p>
          <a:p>
            <a:pPr lvl="1"/>
            <a:r>
              <a:rPr lang="cs-CZ" dirty="0" smtClean="0"/>
              <a:t>Hodnocení </a:t>
            </a:r>
            <a:r>
              <a:rPr lang="cs-CZ" dirty="0" smtClean="0"/>
              <a:t>restaurace</a:t>
            </a:r>
          </a:p>
        </p:txBody>
      </p:sp>
    </p:spTree>
    <p:extLst>
      <p:ext uri="{BB962C8B-B14F-4D97-AF65-F5344CB8AC3E}">
        <p14:creationId xmlns:p14="http://schemas.microsoft.com/office/powerpoint/2010/main" val="25366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Implementace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Java</a:t>
            </a:r>
          </a:p>
          <a:p>
            <a:pPr marL="114300" indent="0">
              <a:buNone/>
            </a:pPr>
            <a:endParaRPr lang="cs-CZ" dirty="0" smtClean="0"/>
          </a:p>
          <a:p>
            <a:r>
              <a:rPr lang="cs-CZ" dirty="0" smtClean="0"/>
              <a:t>Desktop aplikace</a:t>
            </a:r>
          </a:p>
          <a:p>
            <a:endParaRPr lang="cs-CZ" dirty="0" smtClean="0"/>
          </a:p>
          <a:p>
            <a:r>
              <a:rPr lang="cs-CZ" dirty="0" smtClean="0"/>
              <a:t>Ohled na pracovní podmínky restaurací</a:t>
            </a:r>
          </a:p>
          <a:p>
            <a:pPr lvl="1"/>
            <a:r>
              <a:rPr lang="cs-CZ" dirty="0" smtClean="0"/>
              <a:t>Jednoduché ovládání</a:t>
            </a:r>
            <a:endParaRPr lang="cs-CZ" dirty="0"/>
          </a:p>
          <a:p>
            <a:pPr lvl="1"/>
            <a:r>
              <a:rPr lang="cs-CZ" dirty="0" smtClean="0"/>
              <a:t>Přihlédnutí k možnosti použití dotykového ovládání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72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/>
              <a:t>Správa objednávek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Číšníci mají přehled z terminálu na objednávky u všech stolů</a:t>
            </a:r>
          </a:p>
          <a:p>
            <a:endParaRPr lang="cs-CZ" dirty="0" smtClean="0"/>
          </a:p>
          <a:p>
            <a:r>
              <a:rPr lang="cs-CZ" dirty="0" smtClean="0"/>
              <a:t>Restaurace = možnost více stolů</a:t>
            </a:r>
          </a:p>
          <a:p>
            <a:r>
              <a:rPr lang="cs-CZ" dirty="0" smtClean="0"/>
              <a:t>Stůl = možnost více objednávek</a:t>
            </a:r>
          </a:p>
          <a:p>
            <a:r>
              <a:rPr lang="cs-CZ" dirty="0" smtClean="0"/>
              <a:t>Objednávka = možnost více položek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03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zik\Documents\RestauracePlus\Manuál\Uživatelský manuál\screenshots\Terminál\Výběr stolů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3"/>
            <a:ext cx="2896890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zik\Documents\RestauracePlus\Manuál\Uživatelský manuál\screenshots\Terminál\Objednávka od zákazník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9" y="1484784"/>
            <a:ext cx="2896892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zik\Documents\RestauracePlus\Manuál\Uživatelský manuál\screenshots\Terminál\Vytvoření nového účt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22534"/>
            <a:ext cx="900138" cy="6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zik\Documents\RestauracePlus\Manuál\Uživatelský manuál\screenshots\Terminál\Otevření objednávk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5977"/>
            <a:ext cx="2873120" cy="24993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zik\Documents\RestauracePlus\Manuál\Uživatelský manuál\screenshots\Terminál\Přidání položky na objednávk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70" y="4388152"/>
            <a:ext cx="1371427" cy="17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5576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Seznam stolů</a:t>
            </a:r>
            <a:endParaRPr lang="cs-CZ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636601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z menu do objednávky</a:t>
            </a:r>
            <a:endParaRPr lang="cs-CZ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21551" y="400478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Tvorba nového účtu</a:t>
            </a:r>
            <a:endParaRPr lang="cs-CZ" sz="1600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sz="4200" dirty="0"/>
              <a:t>Správa </a:t>
            </a:r>
            <a:r>
              <a:rPr lang="cs-CZ" sz="4200" dirty="0" smtClean="0"/>
              <a:t>objednávek - ukázka</a:t>
            </a:r>
            <a:endParaRPr lang="cs-CZ" sz="4200" dirty="0"/>
          </a:p>
        </p:txBody>
      </p:sp>
    </p:spTree>
    <p:extLst>
      <p:ext uri="{BB962C8B-B14F-4D97-AF65-F5344CB8AC3E}">
        <p14:creationId xmlns:p14="http://schemas.microsoft.com/office/powerpoint/2010/main" val="124526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Rezervační systém</a:t>
            </a:r>
            <a:endParaRPr lang="cs-CZ" sz="4200" dirty="0"/>
          </a:p>
        </p:txBody>
      </p:sp>
      <p:pic>
        <p:nvPicPr>
          <p:cNvPr id="2051" name="Picture 3" descr="C:\Users\Hanzik\Documents\RestauracePlus\Manuál\Uživatelský manuál\screenshots\Terminál\Zrušení rezerv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2896891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nzik\Documents\RestauracePlus\Manuál\Uživatelský manuál\screenshots\Terminál\Vytvoření rezerva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1653091" cy="115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272808" cy="4464496"/>
          </a:xfrm>
        </p:spPr>
        <p:txBody>
          <a:bodyPr/>
          <a:lstStyle/>
          <a:p>
            <a:r>
              <a:rPr lang="cs-CZ" dirty="0" smtClean="0"/>
              <a:t>Interaktivní kalendář</a:t>
            </a:r>
            <a:endParaRPr lang="cs-CZ" dirty="0"/>
          </a:p>
          <a:p>
            <a:pPr lvl="1"/>
            <a:r>
              <a:rPr lang="cs-CZ" dirty="0" smtClean="0"/>
              <a:t>Přidat rezervaci</a:t>
            </a:r>
          </a:p>
          <a:p>
            <a:pPr lvl="1"/>
            <a:r>
              <a:rPr lang="cs-CZ" dirty="0" smtClean="0"/>
              <a:t>Odebrat rezervaci</a:t>
            </a:r>
          </a:p>
          <a:p>
            <a:pPr lvl="1"/>
            <a:r>
              <a:rPr lang="cs-CZ" dirty="0" smtClean="0"/>
              <a:t>Upravit rezervaci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9564" y="573297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Úprava existující rezervace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299437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jídelního lístku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Možnost upravit nabízené jídlo za běhu</a:t>
            </a:r>
          </a:p>
          <a:p>
            <a:pPr lvl="1"/>
            <a:r>
              <a:rPr lang="cs-CZ" dirty="0" smtClean="0"/>
              <a:t>Přidat jídlo</a:t>
            </a:r>
          </a:p>
          <a:p>
            <a:pPr lvl="1"/>
            <a:r>
              <a:rPr lang="cs-CZ" dirty="0" smtClean="0"/>
              <a:t>Odebrat jídlo</a:t>
            </a:r>
          </a:p>
          <a:p>
            <a:pPr lvl="1"/>
            <a:r>
              <a:rPr lang="cs-CZ" dirty="0" smtClean="0"/>
              <a:t>Upravit detaily</a:t>
            </a:r>
          </a:p>
          <a:p>
            <a:pPr lvl="1"/>
            <a:r>
              <a:rPr lang="cs-CZ" dirty="0" smtClean="0"/>
              <a:t>Vyhledat</a:t>
            </a:r>
          </a:p>
          <a:p>
            <a:endParaRPr lang="cs-CZ" dirty="0"/>
          </a:p>
        </p:txBody>
      </p:sp>
      <p:pic>
        <p:nvPicPr>
          <p:cNvPr id="3075" name="Picture 3" descr="C:\Users\Hanzik\Documents\RestauracePlus\Manuál\Uživatelský manuál\screenshots\Terminál\Editor jídelního lístk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99" y="2492895"/>
            <a:ext cx="4408281" cy="38347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nzik\Documents\RestauracePlus\Manuál\Uživatelský manuál\screenshots\Terminál\Přidání položky na jídelní líste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1974544" cy="14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1699" y="636185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jídla do menu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32357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Přehled dodavatelů zahrnující kontaktní a fakturační údaje</a:t>
            </a:r>
          </a:p>
          <a:p>
            <a:pPr lvl="1"/>
            <a:r>
              <a:rPr lang="cs-CZ" dirty="0" smtClean="0"/>
              <a:t>Přidat dodavatele</a:t>
            </a:r>
          </a:p>
          <a:p>
            <a:pPr lvl="1"/>
            <a:r>
              <a:rPr lang="cs-CZ" dirty="0" smtClean="0"/>
              <a:t>Odebrat dodavatele</a:t>
            </a:r>
          </a:p>
          <a:p>
            <a:pPr lvl="1"/>
            <a:r>
              <a:rPr lang="cs-CZ" dirty="0" smtClean="0"/>
              <a:t>Upravit dodavatele</a:t>
            </a:r>
          </a:p>
          <a:p>
            <a:pPr lvl="1"/>
            <a:r>
              <a:rPr lang="cs-CZ" dirty="0" smtClean="0"/>
              <a:t>Vyhledat dodavatele</a:t>
            </a:r>
            <a:endParaRPr lang="cs-CZ" dirty="0"/>
          </a:p>
        </p:txBody>
      </p:sp>
      <p:pic>
        <p:nvPicPr>
          <p:cNvPr id="4099" name="Picture 3" descr="C:\Users\Hanzik\Documents\RestauracePlus\Manuál\Uživatelský manuál\screenshots\Terminál\Editor dodavatel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7" y="2636912"/>
            <a:ext cx="3908167" cy="33997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Správa dodavatelů</a:t>
            </a:r>
            <a:endParaRPr lang="cs-CZ" sz="4200" dirty="0"/>
          </a:p>
        </p:txBody>
      </p:sp>
      <p:pic>
        <p:nvPicPr>
          <p:cNvPr id="4098" name="Picture 2" descr="C:\Users\Hanzik\Documents\RestauracePlus\Manuál\Uživatelský manuál\screenshots\Terminál\Přidání dodavate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9" y="3284983"/>
            <a:ext cx="2286397" cy="22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0182" y="60366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i="1" dirty="0" smtClean="0"/>
              <a:t>Vkládání nového dodavatele</a:t>
            </a:r>
            <a:endParaRPr lang="cs-CZ" sz="1600" i="1" dirty="0"/>
          </a:p>
        </p:txBody>
      </p:sp>
    </p:spTree>
    <p:extLst>
      <p:ext uri="{BB962C8B-B14F-4D97-AF65-F5344CB8AC3E}">
        <p14:creationId xmlns:p14="http://schemas.microsoft.com/office/powerpoint/2010/main" val="169013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200" dirty="0" smtClean="0"/>
              <a:t>Další funkce</a:t>
            </a:r>
            <a:endParaRPr lang="cs-CZ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Hodnocení restaurace</a:t>
            </a:r>
          </a:p>
          <a:p>
            <a:pPr lvl="1"/>
            <a:r>
              <a:rPr lang="cs-CZ" dirty="0" smtClean="0"/>
              <a:t>Zákazníci budou moci hodnotit různé aspekty podniku</a:t>
            </a:r>
          </a:p>
          <a:p>
            <a:pPr lvl="1"/>
            <a:endParaRPr lang="cs-CZ" dirty="0"/>
          </a:p>
          <a:p>
            <a:r>
              <a:rPr lang="cs-CZ" dirty="0" smtClean="0"/>
              <a:t>Přehled směn pro zaměstnance</a:t>
            </a:r>
          </a:p>
          <a:p>
            <a:endParaRPr lang="cs-CZ" dirty="0"/>
          </a:p>
          <a:p>
            <a:r>
              <a:rPr lang="cs-CZ" dirty="0" smtClean="0"/>
              <a:t>Inventární systém – sklad, kuchyně</a:t>
            </a:r>
          </a:p>
        </p:txBody>
      </p:sp>
    </p:spTree>
    <p:extLst>
      <p:ext uri="{BB962C8B-B14F-4D97-AF65-F5344CB8AC3E}">
        <p14:creationId xmlns:p14="http://schemas.microsoft.com/office/powerpoint/2010/main" val="163228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</TotalTime>
  <Words>201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Restaurace+</vt:lpstr>
      <vt:lpstr>Zadání</vt:lpstr>
      <vt:lpstr>Implementace</vt:lpstr>
      <vt:lpstr>Správa objednávek</vt:lpstr>
      <vt:lpstr>PowerPoint Presentation</vt:lpstr>
      <vt:lpstr>Rezervační systém</vt:lpstr>
      <vt:lpstr>Správa jídelního lístku</vt:lpstr>
      <vt:lpstr>Správa dodavatelů</vt:lpstr>
      <vt:lpstr>Další funkce</vt:lpstr>
      <vt:lpstr>Nasazení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Restaurace+</dc:title>
  <dc:creator>Hanzik</dc:creator>
  <cp:lastModifiedBy>Hanzik</cp:lastModifiedBy>
  <cp:revision>18</cp:revision>
  <dcterms:created xsi:type="dcterms:W3CDTF">2013-12-14T19:25:31Z</dcterms:created>
  <dcterms:modified xsi:type="dcterms:W3CDTF">2013-12-16T12:09:48Z</dcterms:modified>
</cp:coreProperties>
</file>