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67" r:id="rId6"/>
    <p:sldId id="260" r:id="rId7"/>
    <p:sldId id="258" r:id="rId8"/>
    <p:sldId id="259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D989-8E49-4FF8-A547-6566086D4233}" type="datetimeFigureOut">
              <a:rPr lang="cs-CZ" smtClean="0"/>
              <a:t>15.12.2013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CF8D-C426-482C-9A98-EFACB0E3934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D989-8E49-4FF8-A547-6566086D4233}" type="datetimeFigureOut">
              <a:rPr lang="cs-CZ" smtClean="0"/>
              <a:t>15.12.2013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CF8D-C426-482C-9A98-EFACB0E3934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D989-8E49-4FF8-A547-6566086D4233}" type="datetimeFigureOut">
              <a:rPr lang="cs-CZ" smtClean="0"/>
              <a:t>15.12.2013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CF8D-C426-482C-9A98-EFACB0E3934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D989-8E49-4FF8-A547-6566086D4233}" type="datetimeFigureOut">
              <a:rPr lang="cs-CZ" smtClean="0"/>
              <a:t>15.12.2013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CF8D-C426-482C-9A98-EFACB0E3934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D989-8E49-4FF8-A547-6566086D4233}" type="datetimeFigureOut">
              <a:rPr lang="cs-CZ" smtClean="0"/>
              <a:t>15.12.2013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CF8D-C426-482C-9A98-EFACB0E3934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D989-8E49-4FF8-A547-6566086D4233}" type="datetimeFigureOut">
              <a:rPr lang="cs-CZ" smtClean="0"/>
              <a:t>15.12.2013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CF8D-C426-482C-9A98-EFACB0E3934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D989-8E49-4FF8-A547-6566086D4233}" type="datetimeFigureOut">
              <a:rPr lang="cs-CZ" smtClean="0"/>
              <a:t>15.12.2013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CF8D-C426-482C-9A98-EFACB0E3934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D989-8E49-4FF8-A547-6566086D4233}" type="datetimeFigureOut">
              <a:rPr lang="cs-CZ" smtClean="0"/>
              <a:t>15.12.2013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CF8D-C426-482C-9A98-EFACB0E3934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D989-8E49-4FF8-A547-6566086D4233}" type="datetimeFigureOut">
              <a:rPr lang="cs-CZ" smtClean="0"/>
              <a:t>15.12.2013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CF8D-C426-482C-9A98-EFACB0E3934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D989-8E49-4FF8-A547-6566086D4233}" type="datetimeFigureOut">
              <a:rPr lang="cs-CZ" smtClean="0"/>
              <a:t>15.12.2013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CF8D-C426-482C-9A98-EFACB0E39346}" type="slidenum">
              <a:rPr lang="cs-CZ" smtClean="0"/>
              <a:t>‹#›</a:t>
            </a:fld>
            <a:endParaRPr lang="cs-CZ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D989-8E49-4FF8-A547-6566086D4233}" type="datetimeFigureOut">
              <a:rPr lang="cs-CZ" smtClean="0"/>
              <a:t>15.12.2013</a:t>
            </a:fld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4CCF8D-C426-482C-9A98-EFACB0E39346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84CCF8D-C426-482C-9A98-EFACB0E39346}" type="slidenum">
              <a:rPr lang="cs-CZ" smtClean="0"/>
              <a:t>‹#›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637D989-8E49-4FF8-A547-6566086D4233}" type="datetimeFigureOut">
              <a:rPr lang="cs-CZ" smtClean="0"/>
              <a:t>15.12.2013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543800" cy="2593975"/>
          </a:xfrm>
        </p:spPr>
        <p:txBody>
          <a:bodyPr/>
          <a:lstStyle/>
          <a:p>
            <a:r>
              <a:rPr lang="cs-CZ" dirty="0" smtClean="0"/>
              <a:t>Restaurace+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933056"/>
            <a:ext cx="7776864" cy="2232248"/>
          </a:xfrm>
        </p:spPr>
        <p:txBody>
          <a:bodyPr>
            <a:normAutofit/>
          </a:bodyPr>
          <a:lstStyle/>
          <a:p>
            <a:r>
              <a:rPr lang="cs-CZ" sz="2200" dirty="0" smtClean="0">
                <a:solidFill>
                  <a:schemeClr val="tx1"/>
                </a:solidFill>
              </a:rPr>
              <a:t>Týmový projekt k předmětu Softwarové inženýrství (A4B33SI)</a:t>
            </a:r>
          </a:p>
          <a:p>
            <a:endParaRPr lang="cs-CZ" sz="1000" dirty="0" smtClean="0">
              <a:solidFill>
                <a:schemeClr val="tx1"/>
              </a:solidFill>
            </a:endParaRPr>
          </a:p>
          <a:p>
            <a:endParaRPr lang="cs-CZ" dirty="0" smtClean="0">
              <a:solidFill>
                <a:schemeClr val="tx1"/>
              </a:solidFill>
            </a:endParaRPr>
          </a:p>
          <a:p>
            <a:r>
              <a:rPr lang="cs-CZ" sz="1800" b="1" dirty="0" smtClean="0">
                <a:solidFill>
                  <a:schemeClr val="tx1"/>
                </a:solidFill>
              </a:rPr>
              <a:t>Tým PinkN:  </a:t>
            </a:r>
            <a:r>
              <a:rPr lang="cs-CZ" sz="1800" dirty="0" smtClean="0">
                <a:solidFill>
                  <a:schemeClr val="tx1"/>
                </a:solidFill>
              </a:rPr>
              <a:t>Honza Vrátník, Michal Stanke, Piero Šesták, Lukáš Toman</a:t>
            </a:r>
          </a:p>
          <a:p>
            <a:r>
              <a:rPr lang="cs-CZ" sz="1800" b="1" dirty="0" smtClean="0">
                <a:solidFill>
                  <a:schemeClr val="tx1"/>
                </a:solidFill>
              </a:rPr>
              <a:t>Cvičící:</a:t>
            </a:r>
            <a:r>
              <a:rPr lang="cs-CZ" sz="1800" dirty="0" smtClean="0">
                <a:solidFill>
                  <a:schemeClr val="tx1"/>
                </a:solidFill>
              </a:rPr>
              <a:t> 	     Ondřej Macek</a:t>
            </a:r>
          </a:p>
          <a:p>
            <a:r>
              <a:rPr lang="cs-CZ" sz="1800" b="1" dirty="0" smtClean="0">
                <a:solidFill>
                  <a:schemeClr val="tx1"/>
                </a:solidFill>
              </a:rPr>
              <a:t>Datum: </a:t>
            </a:r>
            <a:r>
              <a:rPr lang="cs-CZ" sz="1800" dirty="0" smtClean="0">
                <a:solidFill>
                  <a:schemeClr val="tx1"/>
                </a:solidFill>
              </a:rPr>
              <a:t>        16.12.2013</a:t>
            </a:r>
            <a:endParaRPr lang="cs-CZ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090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Přehled dodavatelů zahrnující kontaktní a fakturační údaje</a:t>
            </a:r>
          </a:p>
          <a:p>
            <a:pPr lvl="1"/>
            <a:r>
              <a:rPr lang="cs-CZ" dirty="0" smtClean="0"/>
              <a:t>Přidat dodavatele</a:t>
            </a:r>
          </a:p>
          <a:p>
            <a:pPr lvl="1"/>
            <a:r>
              <a:rPr lang="cs-CZ" dirty="0" smtClean="0"/>
              <a:t>Odebrat dodavatele</a:t>
            </a:r>
          </a:p>
          <a:p>
            <a:pPr lvl="1"/>
            <a:r>
              <a:rPr lang="cs-CZ" dirty="0" smtClean="0"/>
              <a:t>Upravit dodavatele</a:t>
            </a:r>
          </a:p>
          <a:p>
            <a:pPr lvl="1"/>
            <a:r>
              <a:rPr lang="cs-CZ" dirty="0" smtClean="0"/>
              <a:t>Vyhledat dodavatele</a:t>
            </a:r>
            <a:endParaRPr lang="cs-CZ" dirty="0"/>
          </a:p>
        </p:txBody>
      </p:sp>
      <p:pic>
        <p:nvPicPr>
          <p:cNvPr id="4099" name="Picture 3" descr="C:\Users\Hanzik\Documents\RestauracePlus\Manuál\Uživatelský manuál\screenshots\Terminál\Editor dodavatelů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537" y="2636912"/>
            <a:ext cx="3908167" cy="33997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200" dirty="0" smtClean="0"/>
              <a:t>Správa dodavatelů</a:t>
            </a:r>
            <a:endParaRPr lang="cs-CZ" sz="4200" dirty="0"/>
          </a:p>
        </p:txBody>
      </p:sp>
      <p:pic>
        <p:nvPicPr>
          <p:cNvPr id="4098" name="Picture 2" descr="C:\Users\Hanzik\Documents\RestauracePlus\Manuál\Uživatelský manuál\screenshots\Terminál\Přidání dodavate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649" y="3284983"/>
            <a:ext cx="2286397" cy="228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10182" y="6036619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i="1" dirty="0" smtClean="0"/>
              <a:t>Vkládání nového dodavatele</a:t>
            </a:r>
            <a:endParaRPr lang="cs-CZ" sz="1600" i="1" dirty="0"/>
          </a:p>
        </p:txBody>
      </p:sp>
    </p:spTree>
    <p:extLst>
      <p:ext uri="{BB962C8B-B14F-4D97-AF65-F5344CB8AC3E}">
        <p14:creationId xmlns:p14="http://schemas.microsoft.com/office/powerpoint/2010/main" val="1690137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200" dirty="0" smtClean="0"/>
              <a:t>Další funkce</a:t>
            </a:r>
            <a:endParaRPr lang="cs-CZ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Hodnocení restaurace</a:t>
            </a:r>
          </a:p>
          <a:p>
            <a:pPr lvl="1"/>
            <a:r>
              <a:rPr lang="cs-CZ" dirty="0" smtClean="0"/>
              <a:t>Zákazníci budou moci hodnotit různé aspekty podniku</a:t>
            </a:r>
          </a:p>
          <a:p>
            <a:pPr lvl="1"/>
            <a:endParaRPr lang="cs-CZ" dirty="0"/>
          </a:p>
          <a:p>
            <a:r>
              <a:rPr lang="cs-CZ" dirty="0" smtClean="0"/>
              <a:t>Přehled směn pro zaměstnance</a:t>
            </a:r>
          </a:p>
          <a:p>
            <a:endParaRPr lang="cs-CZ" dirty="0"/>
          </a:p>
          <a:p>
            <a:r>
              <a:rPr lang="cs-CZ" dirty="0" smtClean="0"/>
              <a:t>Inventární systém – sklad, kuchyně</a:t>
            </a:r>
          </a:p>
        </p:txBody>
      </p:sp>
    </p:spTree>
    <p:extLst>
      <p:ext uri="{BB962C8B-B14F-4D97-AF65-F5344CB8AC3E}">
        <p14:creationId xmlns:p14="http://schemas.microsoft.com/office/powerpoint/2010/main" val="1632286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67544" y="2636912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 cap="all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179989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321624" cy="1143000"/>
          </a:xfrm>
        </p:spPr>
        <p:txBody>
          <a:bodyPr/>
          <a:lstStyle/>
          <a:p>
            <a:r>
              <a:rPr lang="cs-CZ" sz="4200" dirty="0" smtClean="0"/>
              <a:t>Zadání</a:t>
            </a:r>
            <a:endParaRPr lang="cs-CZ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72816"/>
            <a:ext cx="7272808" cy="4464496"/>
          </a:xfrm>
        </p:spPr>
        <p:txBody>
          <a:bodyPr/>
          <a:lstStyle/>
          <a:p>
            <a:r>
              <a:rPr lang="cs-CZ" dirty="0" smtClean="0"/>
              <a:t>Interní systém pro správu restaurace</a:t>
            </a:r>
          </a:p>
          <a:p>
            <a:pPr lvl="1"/>
            <a:r>
              <a:rPr lang="cs-CZ" dirty="0" smtClean="0"/>
              <a:t>Objednávky a správa plateb</a:t>
            </a:r>
          </a:p>
          <a:p>
            <a:pPr lvl="1"/>
            <a:r>
              <a:rPr lang="cs-CZ" dirty="0" smtClean="0"/>
              <a:t>Rezervace</a:t>
            </a:r>
          </a:p>
          <a:p>
            <a:pPr lvl="1"/>
            <a:r>
              <a:rPr lang="cs-CZ" dirty="0" smtClean="0"/>
              <a:t>Dodavatelé</a:t>
            </a:r>
          </a:p>
          <a:p>
            <a:pPr lvl="1"/>
            <a:r>
              <a:rPr lang="cs-CZ" dirty="0" smtClean="0"/>
              <a:t>Inventář</a:t>
            </a:r>
          </a:p>
          <a:p>
            <a:pPr lvl="1"/>
            <a:r>
              <a:rPr lang="cs-CZ" dirty="0" smtClean="0"/>
              <a:t>Jídelní lístek</a:t>
            </a:r>
          </a:p>
          <a:p>
            <a:pPr lvl="1"/>
            <a:r>
              <a:rPr lang="cs-CZ" dirty="0" smtClean="0"/>
              <a:t>Systém směn</a:t>
            </a:r>
          </a:p>
          <a:p>
            <a:pPr lvl="1"/>
            <a:r>
              <a:rPr lang="cs-CZ" dirty="0" smtClean="0"/>
              <a:t>Hodnocení restaurace</a:t>
            </a:r>
          </a:p>
        </p:txBody>
      </p:sp>
    </p:spTree>
    <p:extLst>
      <p:ext uri="{BB962C8B-B14F-4D97-AF65-F5344CB8AC3E}">
        <p14:creationId xmlns:p14="http://schemas.microsoft.com/office/powerpoint/2010/main" val="253663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Nasazení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Hlavní server</a:t>
            </a:r>
          </a:p>
          <a:p>
            <a:pPr lvl="1"/>
            <a:r>
              <a:rPr lang="cs-CZ" dirty="0" smtClean="0"/>
              <a:t>Synchronizace dat mezi terminály</a:t>
            </a:r>
          </a:p>
          <a:p>
            <a:pPr lvl="1"/>
            <a:r>
              <a:rPr lang="cs-CZ" dirty="0" smtClean="0"/>
              <a:t>Databáze</a:t>
            </a:r>
          </a:p>
          <a:p>
            <a:r>
              <a:rPr lang="cs-CZ" dirty="0" smtClean="0"/>
              <a:t>Terminály</a:t>
            </a:r>
          </a:p>
          <a:p>
            <a:pPr lvl="1"/>
            <a:r>
              <a:rPr lang="cs-CZ" dirty="0" smtClean="0"/>
              <a:t>Pracovní zařízení pro zaměstnance</a:t>
            </a:r>
          </a:p>
          <a:p>
            <a:r>
              <a:rPr lang="cs-CZ" dirty="0" smtClean="0"/>
              <a:t>Manažerský PC</a:t>
            </a:r>
            <a:endParaRPr lang="cs-CZ" dirty="0"/>
          </a:p>
          <a:p>
            <a:pPr lvl="1"/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42412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6992"/>
            <a:ext cx="4608512" cy="6269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03848" y="6442101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i="1" dirty="0" smtClean="0"/>
              <a:t>Diagram nasazení</a:t>
            </a:r>
            <a:endParaRPr lang="cs-CZ" sz="1600" i="1" dirty="0"/>
          </a:p>
        </p:txBody>
      </p:sp>
    </p:spTree>
    <p:extLst>
      <p:ext uri="{BB962C8B-B14F-4D97-AF65-F5344CB8AC3E}">
        <p14:creationId xmlns:p14="http://schemas.microsoft.com/office/powerpoint/2010/main" val="414085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7620000" cy="1143000"/>
          </a:xfrm>
        </p:spPr>
        <p:txBody>
          <a:bodyPr/>
          <a:lstStyle/>
          <a:p>
            <a:r>
              <a:rPr lang="cs-CZ" dirty="0" smtClean="0"/>
              <a:t>Implementace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0428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200" dirty="0"/>
              <a:t>Správa objednávek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Číšníci mají přehled z terminálu na objednávky u všech stolů</a:t>
            </a:r>
          </a:p>
          <a:p>
            <a:endParaRPr lang="cs-CZ" dirty="0" smtClean="0"/>
          </a:p>
          <a:p>
            <a:r>
              <a:rPr lang="cs-CZ" dirty="0" smtClean="0"/>
              <a:t>Restaurace = možnost více stolů</a:t>
            </a:r>
          </a:p>
          <a:p>
            <a:r>
              <a:rPr lang="cs-CZ" dirty="0" smtClean="0"/>
              <a:t>Stůl = možnost více objednávek</a:t>
            </a:r>
          </a:p>
          <a:p>
            <a:r>
              <a:rPr lang="cs-CZ" dirty="0" smtClean="0"/>
              <a:t>Objednávka = možnost více položek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50352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nzik\Documents\RestauracePlus\Manuál\Uživatelský manuál\screenshots\Terminál\Výběr stolů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3"/>
            <a:ext cx="2896890" cy="252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27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anzik\Documents\RestauracePlus\Manuál\Uživatelský manuál\screenshots\Terminál\Objednávka od zákazník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909" y="1484784"/>
            <a:ext cx="2896892" cy="252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anzik\Documents\RestauracePlus\Manuál\Uživatelský manuál\screenshots\Terminál\Vytvoření nového účtu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422534"/>
            <a:ext cx="900138" cy="64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anzik\Documents\RestauracePlus\Manuál\Uživatelský manuál\screenshots\Terminál\Otevření objednávk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865977"/>
            <a:ext cx="2873120" cy="249932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Hanzik\Documents\RestauracePlus\Manuál\Uživatelský manuál\screenshots\Terminál\Přidání položky na objednávku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670" y="4388152"/>
            <a:ext cx="1371427" cy="171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55576" y="4004784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i="1" dirty="0" smtClean="0"/>
              <a:t>Seznam stolů</a:t>
            </a:r>
            <a:endParaRPr lang="cs-CZ" sz="16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843808" y="6366010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i="1" dirty="0" smtClean="0"/>
              <a:t>Vkládání jídla z menu do objednávky</a:t>
            </a:r>
            <a:endParaRPr lang="cs-CZ" sz="16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21551" y="4004784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i="1" dirty="0" smtClean="0"/>
              <a:t>Tvorba nového účtu</a:t>
            </a:r>
            <a:endParaRPr lang="cs-CZ" sz="1600" i="1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cs-CZ" sz="4200" dirty="0"/>
              <a:t>Správa </a:t>
            </a:r>
            <a:r>
              <a:rPr lang="cs-CZ" sz="4200" dirty="0" smtClean="0"/>
              <a:t>objednávek - ukázka</a:t>
            </a:r>
            <a:endParaRPr lang="cs-CZ" sz="4200" dirty="0"/>
          </a:p>
        </p:txBody>
      </p:sp>
    </p:spTree>
    <p:extLst>
      <p:ext uri="{BB962C8B-B14F-4D97-AF65-F5344CB8AC3E}">
        <p14:creationId xmlns:p14="http://schemas.microsoft.com/office/powerpoint/2010/main" val="1245268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200" dirty="0" smtClean="0"/>
              <a:t>Rezervační systém</a:t>
            </a:r>
            <a:endParaRPr lang="cs-CZ" sz="4200" dirty="0"/>
          </a:p>
        </p:txBody>
      </p:sp>
      <p:pic>
        <p:nvPicPr>
          <p:cNvPr id="2051" name="Picture 3" descr="C:\Users\Hanzik\Documents\RestauracePlus\Manuál\Uživatelský manuál\screenshots\Terminál\Zrušení rezervac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212976"/>
            <a:ext cx="2896891" cy="252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anzik\Documents\RestauracePlus\Manuál\Uživatelský manuál\screenshots\Terminál\Vytvoření rezervac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365104"/>
            <a:ext cx="1653091" cy="115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3568" y="1772816"/>
            <a:ext cx="7272808" cy="4464496"/>
          </a:xfrm>
        </p:spPr>
        <p:txBody>
          <a:bodyPr/>
          <a:lstStyle/>
          <a:p>
            <a:r>
              <a:rPr lang="cs-CZ" dirty="0" smtClean="0"/>
              <a:t>Interaktivní kalendář</a:t>
            </a:r>
            <a:endParaRPr lang="cs-CZ" dirty="0"/>
          </a:p>
          <a:p>
            <a:pPr lvl="1"/>
            <a:r>
              <a:rPr lang="cs-CZ" dirty="0" smtClean="0"/>
              <a:t>Přidat rezervaci</a:t>
            </a:r>
          </a:p>
          <a:p>
            <a:pPr lvl="1"/>
            <a:r>
              <a:rPr lang="cs-CZ" dirty="0" smtClean="0"/>
              <a:t>Odebrat rezervaci</a:t>
            </a:r>
          </a:p>
          <a:p>
            <a:pPr lvl="1"/>
            <a:r>
              <a:rPr lang="cs-CZ" dirty="0" smtClean="0"/>
              <a:t>Upravit rezervaci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99564" y="573297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i="1" dirty="0" smtClean="0"/>
              <a:t>Úprava existující rezervace</a:t>
            </a:r>
            <a:endParaRPr lang="cs-CZ" sz="1600" i="1" dirty="0"/>
          </a:p>
        </p:txBody>
      </p:sp>
    </p:spTree>
    <p:extLst>
      <p:ext uri="{BB962C8B-B14F-4D97-AF65-F5344CB8AC3E}">
        <p14:creationId xmlns:p14="http://schemas.microsoft.com/office/powerpoint/2010/main" val="299437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200" dirty="0" smtClean="0"/>
              <a:t>Správa jídelního lístku</a:t>
            </a:r>
            <a:endParaRPr lang="cs-CZ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Možnost upravit nabízené jídlo za běhu</a:t>
            </a:r>
          </a:p>
          <a:p>
            <a:pPr lvl="1"/>
            <a:r>
              <a:rPr lang="cs-CZ" dirty="0" smtClean="0"/>
              <a:t>Přidat jídlo</a:t>
            </a:r>
          </a:p>
          <a:p>
            <a:pPr lvl="1"/>
            <a:r>
              <a:rPr lang="cs-CZ" dirty="0" smtClean="0"/>
              <a:t>Odebrat jídlo</a:t>
            </a:r>
          </a:p>
          <a:p>
            <a:pPr lvl="1"/>
            <a:r>
              <a:rPr lang="cs-CZ" dirty="0" smtClean="0"/>
              <a:t>Upravit detaily</a:t>
            </a:r>
          </a:p>
          <a:p>
            <a:pPr lvl="1"/>
            <a:r>
              <a:rPr lang="cs-CZ" dirty="0" smtClean="0"/>
              <a:t>Vyhledat</a:t>
            </a:r>
          </a:p>
          <a:p>
            <a:endParaRPr lang="cs-CZ" dirty="0"/>
          </a:p>
        </p:txBody>
      </p:sp>
      <p:pic>
        <p:nvPicPr>
          <p:cNvPr id="3075" name="Picture 3" descr="C:\Users\Hanzik\Documents\RestauracePlus\Manuál\Uživatelský manuál\screenshots\Terminál\Editor jídelního lístk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699" y="2492895"/>
            <a:ext cx="4408281" cy="38347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Hanzik\Documents\RestauracePlus\Manuál\Uživatelský manuál\screenshots\Terminál\Přidání položky na jídelní líste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861048"/>
            <a:ext cx="1974544" cy="144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31699" y="636185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i="1" dirty="0" smtClean="0"/>
              <a:t>Vkládání jídla do menu</a:t>
            </a:r>
            <a:endParaRPr lang="cs-CZ" sz="1600" i="1" dirty="0"/>
          </a:p>
        </p:txBody>
      </p:sp>
    </p:spTree>
    <p:extLst>
      <p:ext uri="{BB962C8B-B14F-4D97-AF65-F5344CB8AC3E}">
        <p14:creationId xmlns:p14="http://schemas.microsoft.com/office/powerpoint/2010/main" val="3235794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100</TotalTime>
  <Words>183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Restaurace+</vt:lpstr>
      <vt:lpstr>Zadání</vt:lpstr>
      <vt:lpstr>Nasazení</vt:lpstr>
      <vt:lpstr>PowerPoint Presentation</vt:lpstr>
      <vt:lpstr>Implementace</vt:lpstr>
      <vt:lpstr>Správa objednávek</vt:lpstr>
      <vt:lpstr>PowerPoint Presentation</vt:lpstr>
      <vt:lpstr>Rezervační systém</vt:lpstr>
      <vt:lpstr>Správa jídelního lístku</vt:lpstr>
      <vt:lpstr>Správa dodavatelů</vt:lpstr>
      <vt:lpstr>Další funkce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Restaurace+</dc:title>
  <dc:creator>Hanzik</dc:creator>
  <cp:lastModifiedBy>Hanzik</cp:lastModifiedBy>
  <cp:revision>12</cp:revision>
  <dcterms:created xsi:type="dcterms:W3CDTF">2013-12-14T19:25:31Z</dcterms:created>
  <dcterms:modified xsi:type="dcterms:W3CDTF">2013-12-15T21:19:48Z</dcterms:modified>
</cp:coreProperties>
</file>