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0" r:id="rId3"/>
    <p:sldId id="276" r:id="rId4"/>
    <p:sldId id="261" r:id="rId5"/>
    <p:sldId id="258" r:id="rId6"/>
    <p:sldId id="278" r:id="rId7"/>
    <p:sldId id="277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508FD-C2F7-706B-4914-3ECFEF9DB4E0}" v="900" dt="2020-11-21T09:55:52.193"/>
    <p1510:client id="{5D193755-1C33-6263-65FD-7D6C08BF058E}" v="513" dt="2020-11-20T20:24:46.883"/>
    <p1510:client id="{E7BAFD4C-7572-45AA-934E-8F3646C52796}" v="309" dt="2020-11-17T13:52:26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0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9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6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7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19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1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8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s.elsevier.com/dental-clinics-of-north-america/recent-articles" TargetMode="External"/><Relationship Id="rId2" Type="http://schemas.openxmlformats.org/officeDocument/2006/relationships/hyperlink" Target="https://en.wikipedia.org/wiki/Dentist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3950740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err="1">
                <a:solidFill>
                  <a:srgbClr val="FFFFFF"/>
                </a:solidFill>
              </a:rPr>
              <a:t>PRoject</a:t>
            </a:r>
            <a:r>
              <a:rPr lang="en-US" sz="8800" dirty="0">
                <a:solidFill>
                  <a:srgbClr val="FFFFFF"/>
                </a:solidFill>
              </a:rPr>
              <a:t> </a:t>
            </a:r>
            <a:br>
              <a:rPr lang="en-US" sz="8800" dirty="0">
                <a:solidFill>
                  <a:srgbClr val="FFFFFF"/>
                </a:solidFill>
              </a:rPr>
            </a:br>
            <a:r>
              <a:rPr lang="en-US" sz="8800" dirty="0">
                <a:solidFill>
                  <a:srgbClr val="FFFFFF"/>
                </a:solidFill>
              </a:rPr>
              <a:t>Dental clinic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9059"/>
            <a:ext cx="9144000" cy="162654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Educational practice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</a:rPr>
              <a:t>Student: </a:t>
            </a:r>
            <a:r>
              <a:rPr lang="en-US" sz="3200" dirty="0" err="1">
                <a:solidFill>
                  <a:srgbClr val="FFFFFF"/>
                </a:solidFill>
              </a:rPr>
              <a:t>Kolomeyets</a:t>
            </a:r>
            <a:r>
              <a:rPr lang="en-US" sz="3200" dirty="0">
                <a:solidFill>
                  <a:srgbClr val="FFFFFF"/>
                </a:solidFill>
              </a:rPr>
              <a:t> Illarion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</a:rPr>
              <a:t>Teacher: Aidana </a:t>
            </a:r>
            <a:r>
              <a:rPr lang="en-US" sz="3200" dirty="0" err="1">
                <a:solidFill>
                  <a:srgbClr val="FFFFFF"/>
                </a:solidFill>
              </a:rPr>
              <a:t>Kalakova</a:t>
            </a:r>
          </a:p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8FD86A2-82CE-48F4-B78A-8B9CA7BA2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DBBDEDE-EA8E-42F8-AD81-91EFA8F91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882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6">
            <a:extLst>
              <a:ext uri="{FF2B5EF4-FFF2-40B4-BE49-F238E27FC236}">
                <a16:creationId xmlns:a16="http://schemas.microsoft.com/office/drawing/2014/main" id="{D912477B-67BD-4F0B-ACAE-1C5BF920F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65C57425-85F6-40AC-9C5D-EA78A642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4163"/>
            <a:ext cx="7408126" cy="68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2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7B4852-0701-4E08-9D95-5F9A1E44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-1211"/>
            <a:ext cx="14070979" cy="68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A27E2-08FB-4F70-853B-B227A52E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800"/>
              <a:t>Here is the data, I've inserted in those tables.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1DE57579-053D-4727-99E3-C9284B109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28B16B33-B25D-47FC-8C5D-C25F740A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695"/>
            <a:ext cx="12240321" cy="34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5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BD27F1C-AA34-4DB2-A1EE-AC08F7E6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1362032"/>
            <a:ext cx="12184565" cy="41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1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22D2C-57F3-4F75-9CC2-4FEF1A6B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800"/>
              <a:t>Here is the constraints, I've done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ourglass">
            <a:extLst>
              <a:ext uri="{FF2B5EF4-FFF2-40B4-BE49-F238E27FC236}">
                <a16:creationId xmlns:a16="http://schemas.microsoft.com/office/drawing/2014/main" id="{D98685FC-8E1E-4233-A88C-1C05944FA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3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16E510FE-8099-4641-9269-E542EB5CC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-2068"/>
            <a:ext cx="12184566" cy="634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2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B5823-873E-4554-B6BA-5AC50B43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HEre some </a:t>
            </a:r>
            <a:r>
              <a:rPr lang="en-US" sz="5800"/>
              <a:t>quiries I've written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EC474"/>
          </a:solidFill>
          <a:ln w="38100" cap="rnd">
            <a:solidFill>
              <a:srgbClr val="FEC47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EFCA298D-AC9E-44E7-B863-C4B521BCD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1383" y="1005693"/>
            <a:ext cx="8150550" cy="34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6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24AFE4-21EA-430F-B6F0-313D7F3F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" y="-1168"/>
            <a:ext cx="5781907" cy="68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5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84FB-3EE7-4544-9EC4-789F17F9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5"/>
            <a:ext cx="10515600" cy="1659034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9BEA-177B-43B0-B08A-ACE2B369D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024893"/>
            <a:ext cx="10515600" cy="1124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he Serif Hand"/>
              </a:rPr>
              <a:t>Nowadays, a lot of clinics are suffering due to </a:t>
            </a:r>
            <a:r>
              <a:rPr lang="en" dirty="0">
                <a:latin typeface="The Serif Hand"/>
              </a:rPr>
              <a:t>the lack of an automated system for filling out forms, </a:t>
            </a:r>
            <a:r>
              <a:rPr lang="en">
                <a:latin typeface="The Serif Hand"/>
              </a:rPr>
              <a:t>documents. Viewing this fact, I made this project.</a:t>
            </a:r>
            <a:r>
              <a:rPr lang="en-US" dirty="0">
                <a:latin typeface="The Serif Hand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89432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A92F1D24-FB0D-4CB7-97EB-1610645A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-22375"/>
            <a:ext cx="6952785" cy="68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1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011C-8DBC-454D-9AC2-2B340162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6C93-D7D3-46C1-9ED8-6F84A731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https://en.wikipedia.org/wiki/Dentistry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https://www.journals.elsevier.com/dental-clinics-of-north-america/recent-articles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https://www.ncbi.nlm.nih.gov/pmc/articles/PMC3950740/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340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9A83570-D779-4956-95EB-780EA57E6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2" r="1" b="10304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29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0446-37E7-4E9B-93DE-08C2F41B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Methadology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E00E-6EA8-44A4-BF17-A816A1D6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he Serif Hand Black"/>
              </a:rPr>
              <a:t>For the project I've used postgresql as a main tool to create a database management system. Also I've used google stuff to create erd diagram. </a:t>
            </a:r>
          </a:p>
        </p:txBody>
      </p:sp>
    </p:spTree>
    <p:extLst>
      <p:ext uri="{BB962C8B-B14F-4D97-AF65-F5344CB8AC3E}">
        <p14:creationId xmlns:p14="http://schemas.microsoft.com/office/powerpoint/2010/main" val="386861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2B160-2D28-4B83-9CF6-41951B2B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purpose 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18B22"/>
          </a:solidFill>
          <a:ln w="38100" cap="rnd">
            <a:solidFill>
              <a:srgbClr val="F18B2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8A3A-1923-4A33-B475-B55B26AB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The Serif Hand Black"/>
              </a:rPr>
              <a:t>Project was aimed on creating useful database, which can be used to automize the work of a dent clinic. </a:t>
            </a: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4001327-8475-4FBA-90DB-2DBD1AF028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061" r="1602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870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B92F4-CD0B-4ADE-8CB1-69E4F3FC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ERD diagram and atributes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D3247E5-0913-492E-90AA-47B9B4EB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44" y="451412"/>
            <a:ext cx="8281639" cy="52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2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613C9-0563-440B-8051-41497BAC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800"/>
              <a:t>The next slide will be gantt chart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FD7DFE3-181C-4FCA-9C6C-804046C4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0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41E67542-7E4B-4B61-85C6-BFA87CB4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1910235"/>
            <a:ext cx="12184565" cy="28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8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31A24-A255-4C4C-9177-75FA79B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800" dirty="0"/>
              <a:t>creating tables </a:t>
            </a:r>
            <a:br>
              <a:rPr lang="en-US" sz="8800" dirty="0"/>
            </a:br>
            <a:endParaRPr lang="en-US" sz="8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EF517-08EE-4C36-B8F1-16D356DB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Creating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9865B-FC98-4983-965C-56A06AC7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The Serif Hand Black"/>
              </a:rPr>
              <a:t>Here is some of the tables, I've created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4AF86584-FEE3-4646-9F4B-C6368627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7" y="3067050"/>
            <a:ext cx="3019537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603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SketchyVTI</vt:lpstr>
      <vt:lpstr>PRoject  Dental clinic database</vt:lpstr>
      <vt:lpstr>Introduction</vt:lpstr>
      <vt:lpstr>Methadology</vt:lpstr>
      <vt:lpstr>purpose </vt:lpstr>
      <vt:lpstr>ERD diagram and atributes</vt:lpstr>
      <vt:lpstr>The next slide will be gantt chart</vt:lpstr>
      <vt:lpstr>PowerPoint Presentation</vt:lpstr>
      <vt:lpstr>creating tables  </vt:lpstr>
      <vt:lpstr>Creating database</vt:lpstr>
      <vt:lpstr>PowerPoint Presentation</vt:lpstr>
      <vt:lpstr>PowerPoint Presentation</vt:lpstr>
      <vt:lpstr>PowerPoint Presentation</vt:lpstr>
      <vt:lpstr>Here is the data, I've inserted in those tables.</vt:lpstr>
      <vt:lpstr>PowerPoint Presentation</vt:lpstr>
      <vt:lpstr>PowerPoint Presentation</vt:lpstr>
      <vt:lpstr>Here is the constraints, I've done</vt:lpstr>
      <vt:lpstr>PowerPoint Presentation</vt:lpstr>
      <vt:lpstr>HEre some quiries I've written</vt:lpstr>
      <vt:lpstr>PowerPoint Presentation</vt:lpstr>
      <vt:lpstr>PowerPoint Presentation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338</cp:revision>
  <dcterms:created xsi:type="dcterms:W3CDTF">2020-11-17T13:41:52Z</dcterms:created>
  <dcterms:modified xsi:type="dcterms:W3CDTF">2020-11-22T14:42:42Z</dcterms:modified>
</cp:coreProperties>
</file>