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9" r:id="rId2"/>
  </p:sldMasterIdLst>
  <p:notesMasterIdLst>
    <p:notesMasterId r:id="rId18"/>
  </p:notesMasterIdLst>
  <p:handoutMasterIdLst>
    <p:handoutMasterId r:id="rId19"/>
  </p:handoutMasterIdLst>
  <p:sldIdLst>
    <p:sldId id="4753" r:id="rId3"/>
    <p:sldId id="4754" r:id="rId4"/>
    <p:sldId id="4755" r:id="rId5"/>
    <p:sldId id="4664" r:id="rId6"/>
    <p:sldId id="4756" r:id="rId7"/>
    <p:sldId id="4685" r:id="rId8"/>
    <p:sldId id="4760" r:id="rId9"/>
    <p:sldId id="4656" r:id="rId10"/>
    <p:sldId id="4761" r:id="rId11"/>
    <p:sldId id="4752" r:id="rId12"/>
    <p:sldId id="4764" r:id="rId13"/>
    <p:sldId id="4667" r:id="rId14"/>
    <p:sldId id="4765" r:id="rId15"/>
    <p:sldId id="4750" r:id="rId16"/>
    <p:sldId id="4762" r:id="rId17"/>
  </p:sldIdLst>
  <p:sldSz cx="12858750" cy="7232650"/>
  <p:notesSz cx="6858000" cy="9144000"/>
  <p:custDataLst>
    <p:tags r:id="rId20"/>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p15:clr>
            <a:srgbClr val="A4A3A4"/>
          </p15:clr>
        </p15:guide>
        <p15:guide id="2" pos="4050">
          <p15:clr>
            <a:srgbClr val="A4A3A4"/>
          </p15:clr>
        </p15:guide>
        <p15:guide id="3" pos="557">
          <p15:clr>
            <a:srgbClr val="A4A3A4"/>
          </p15:clr>
        </p15:guide>
        <p15:guide id="4" orient="horz" pos="4183">
          <p15:clr>
            <a:srgbClr val="A4A3A4"/>
          </p15:clr>
        </p15:guide>
        <p15:guide id="5" pos="7497">
          <p15:clr>
            <a:srgbClr val="A4A3A4"/>
          </p15:clr>
        </p15:guide>
        <p15:guide id="6" pos="690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CEAED"/>
    <a:srgbClr val="A79FAA"/>
    <a:srgbClr val="FBDBC6"/>
    <a:srgbClr val="FABAAE"/>
    <a:srgbClr val="CECED0"/>
    <a:srgbClr val="ABCAC5"/>
    <a:srgbClr val="FAECDF"/>
    <a:srgbClr val="F9EDDF"/>
    <a:srgbClr val="677C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47" autoAdjust="0"/>
    <p:restoredTop sz="96035" autoAdjust="0"/>
  </p:normalViewPr>
  <p:slideViewPr>
    <p:cSldViewPr>
      <p:cViewPr varScale="1">
        <p:scale>
          <a:sx n="102" d="100"/>
          <a:sy n="102" d="100"/>
        </p:scale>
        <p:origin x="224" y="312"/>
      </p:cViewPr>
      <p:guideLst>
        <p:guide orient="horz" pos="328"/>
        <p:guide pos="4050"/>
        <p:guide pos="557"/>
        <p:guide orient="horz" pos="4183"/>
        <p:guide pos="7497"/>
        <p:guide pos="6908"/>
      </p:guideLst>
    </p:cSldViewPr>
  </p:slideViewPr>
  <p:outlineViewPr>
    <p:cViewPr>
      <p:scale>
        <a:sx n="100" d="100"/>
        <a:sy n="100" d="100"/>
      </p:scale>
      <p:origin x="0" y="-10374"/>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2023/4/17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9272287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2023/4/17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extLst>
      <p:ext uri="{BB962C8B-B14F-4D97-AF65-F5344CB8AC3E}">
        <p14:creationId xmlns:p14="http://schemas.microsoft.com/office/powerpoint/2010/main" val="16055716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a:t>
            </a:fld>
            <a:endParaRPr lang="zh-CN" altLang="en-US"/>
          </a:p>
        </p:txBody>
      </p:sp>
    </p:spTree>
    <p:extLst>
      <p:ext uri="{BB962C8B-B14F-4D97-AF65-F5344CB8AC3E}">
        <p14:creationId xmlns:p14="http://schemas.microsoft.com/office/powerpoint/2010/main" val="2469221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10</a:t>
            </a:fld>
            <a:endParaRPr lang="zh-CN" altLang="en-US"/>
          </a:p>
        </p:txBody>
      </p:sp>
    </p:spTree>
    <p:extLst>
      <p:ext uri="{BB962C8B-B14F-4D97-AF65-F5344CB8AC3E}">
        <p14:creationId xmlns:p14="http://schemas.microsoft.com/office/powerpoint/2010/main" val="311446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11</a:t>
            </a:fld>
            <a:endParaRPr lang="zh-CN" altLang="en-US"/>
          </a:p>
        </p:txBody>
      </p:sp>
    </p:spTree>
    <p:extLst>
      <p:ext uri="{BB962C8B-B14F-4D97-AF65-F5344CB8AC3E}">
        <p14:creationId xmlns:p14="http://schemas.microsoft.com/office/powerpoint/2010/main" val="175418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12</a:t>
            </a:fld>
            <a:endParaRPr lang="zh-CN" altLang="en-US"/>
          </a:p>
        </p:txBody>
      </p:sp>
    </p:spTree>
    <p:extLst>
      <p:ext uri="{BB962C8B-B14F-4D97-AF65-F5344CB8AC3E}">
        <p14:creationId xmlns:p14="http://schemas.microsoft.com/office/powerpoint/2010/main" val="2300003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13</a:t>
            </a:fld>
            <a:endParaRPr lang="zh-CN" altLang="en-US"/>
          </a:p>
        </p:txBody>
      </p:sp>
    </p:spTree>
    <p:extLst>
      <p:ext uri="{BB962C8B-B14F-4D97-AF65-F5344CB8AC3E}">
        <p14:creationId xmlns:p14="http://schemas.microsoft.com/office/powerpoint/2010/main" val="1175663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14</a:t>
            </a:fld>
            <a:endParaRPr lang="zh-CN" altLang="en-US"/>
          </a:p>
        </p:txBody>
      </p:sp>
    </p:spTree>
    <p:extLst>
      <p:ext uri="{BB962C8B-B14F-4D97-AF65-F5344CB8AC3E}">
        <p14:creationId xmlns:p14="http://schemas.microsoft.com/office/powerpoint/2010/main" val="2266386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15</a:t>
            </a:fld>
            <a:endParaRPr lang="zh-CN" altLang="en-US"/>
          </a:p>
        </p:txBody>
      </p:sp>
    </p:spTree>
    <p:extLst>
      <p:ext uri="{BB962C8B-B14F-4D97-AF65-F5344CB8AC3E}">
        <p14:creationId xmlns:p14="http://schemas.microsoft.com/office/powerpoint/2010/main" val="204113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2</a:t>
            </a:fld>
            <a:endParaRPr lang="zh-CN" altLang="en-US"/>
          </a:p>
        </p:txBody>
      </p:sp>
    </p:spTree>
    <p:extLst>
      <p:ext uri="{BB962C8B-B14F-4D97-AF65-F5344CB8AC3E}">
        <p14:creationId xmlns:p14="http://schemas.microsoft.com/office/powerpoint/2010/main" val="4221872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3</a:t>
            </a:fld>
            <a:endParaRPr lang="zh-CN" altLang="en-US"/>
          </a:p>
        </p:txBody>
      </p:sp>
    </p:spTree>
    <p:extLst>
      <p:ext uri="{BB962C8B-B14F-4D97-AF65-F5344CB8AC3E}">
        <p14:creationId xmlns:p14="http://schemas.microsoft.com/office/powerpoint/2010/main" val="3187195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a:t>
            </a:fld>
            <a:endParaRPr lang="zh-CN" altLang="en-US"/>
          </a:p>
        </p:txBody>
      </p:sp>
    </p:spTree>
    <p:extLst>
      <p:ext uri="{BB962C8B-B14F-4D97-AF65-F5344CB8AC3E}">
        <p14:creationId xmlns:p14="http://schemas.microsoft.com/office/powerpoint/2010/main" val="278782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5</a:t>
            </a:fld>
            <a:endParaRPr lang="zh-CN" altLang="en-US"/>
          </a:p>
        </p:txBody>
      </p:sp>
    </p:spTree>
    <p:extLst>
      <p:ext uri="{BB962C8B-B14F-4D97-AF65-F5344CB8AC3E}">
        <p14:creationId xmlns:p14="http://schemas.microsoft.com/office/powerpoint/2010/main" val="2147443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a:t>
            </a:fld>
            <a:endParaRPr lang="zh-CN" altLang="en-US"/>
          </a:p>
        </p:txBody>
      </p:sp>
    </p:spTree>
    <p:extLst>
      <p:ext uri="{BB962C8B-B14F-4D97-AF65-F5344CB8AC3E}">
        <p14:creationId xmlns:p14="http://schemas.microsoft.com/office/powerpoint/2010/main" val="4113552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7</a:t>
            </a:fld>
            <a:endParaRPr lang="zh-CN" altLang="en-US"/>
          </a:p>
        </p:txBody>
      </p:sp>
    </p:spTree>
    <p:extLst>
      <p:ext uri="{BB962C8B-B14F-4D97-AF65-F5344CB8AC3E}">
        <p14:creationId xmlns:p14="http://schemas.microsoft.com/office/powerpoint/2010/main" val="2841578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8</a:t>
            </a:fld>
            <a:endParaRPr lang="en-GB"/>
          </a:p>
        </p:txBody>
      </p:sp>
    </p:spTree>
    <p:extLst>
      <p:ext uri="{BB962C8B-B14F-4D97-AF65-F5344CB8AC3E}">
        <p14:creationId xmlns:p14="http://schemas.microsoft.com/office/powerpoint/2010/main" val="1835911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9</a:t>
            </a:fld>
            <a:endParaRPr lang="zh-CN" altLang="en-US"/>
          </a:p>
        </p:txBody>
      </p:sp>
    </p:spTree>
    <p:extLst>
      <p:ext uri="{BB962C8B-B14F-4D97-AF65-F5344CB8AC3E}">
        <p14:creationId xmlns:p14="http://schemas.microsoft.com/office/powerpoint/2010/main" val="3342716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t>2023/4/17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22594" y="289642"/>
            <a:ext cx="2893219" cy="6171192"/>
          </a:xfrm>
          <a:prstGeom prst="rect">
            <a:avLst/>
          </a:prstGeom>
        </p:spPr>
        <p:txBody>
          <a:bodyPr vert="eaVert" lIns="114803" tIns="57401" rIns="114803" bIns="57401"/>
          <a:lstStyle/>
          <a:p>
            <a:r>
              <a:rPr lang="zh-CN" altLang="en-US"/>
              <a:t>单击此处编辑母版标题样式</a:t>
            </a:r>
          </a:p>
        </p:txBody>
      </p:sp>
      <p:sp>
        <p:nvSpPr>
          <p:cNvPr id="3" name="竖排文字占位符 2"/>
          <p:cNvSpPr>
            <a:spLocks noGrp="1"/>
          </p:cNvSpPr>
          <p:nvPr>
            <p:ph type="body" orient="vert" idx="1"/>
          </p:nvPr>
        </p:nvSpPr>
        <p:spPr>
          <a:xfrm>
            <a:off x="642937" y="289642"/>
            <a:ext cx="8465344" cy="6171192"/>
          </a:xfrm>
          <a:prstGeom prst="rect">
            <a:avLst/>
          </a:prstGeom>
        </p:spPr>
        <p:txBody>
          <a:bodyPr vert="eaVert" lIns="114803" tIns="57401" rIns="114803" bIns="5740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42938" y="6703595"/>
            <a:ext cx="3000375" cy="385072"/>
          </a:xfrm>
          <a:prstGeom prst="rect">
            <a:avLst/>
          </a:prstGeom>
        </p:spPr>
        <p:txBody>
          <a:bodyPr lIns="114803" tIns="57401" rIns="114803" bIns="57401"/>
          <a:lstStyle/>
          <a:p>
            <a:pPr defTabSz="1148029" fontAlgn="auto">
              <a:spcBef>
                <a:spcPts val="0"/>
              </a:spcBef>
              <a:spcAft>
                <a:spcPts val="0"/>
              </a:spcAft>
            </a:pPr>
            <a:fld id="{2E3AAC11-D570-4EA9-AFC0-30FB72BA45EB}" type="datetimeFigureOut">
              <a:rPr lang="zh-CN" altLang="en-US" sz="2300" smtClean="0">
                <a:solidFill>
                  <a:prstClr val="black"/>
                </a:solidFill>
                <a:latin typeface="Calibri"/>
                <a:ea typeface="宋体"/>
              </a:rPr>
              <a:pPr defTabSz="1148029" fontAlgn="auto">
                <a:spcBef>
                  <a:spcPts val="0"/>
                </a:spcBef>
                <a:spcAft>
                  <a:spcPts val="0"/>
                </a:spcAft>
              </a:pPr>
              <a:t>2023/4/17</a:t>
            </a:fld>
            <a:endParaRPr lang="zh-CN" altLang="en-US" sz="2300">
              <a:solidFill>
                <a:prstClr val="black"/>
              </a:solidFill>
              <a:latin typeface="Calibri"/>
              <a:ea typeface="宋体"/>
            </a:endParaRPr>
          </a:p>
        </p:txBody>
      </p:sp>
      <p:sp>
        <p:nvSpPr>
          <p:cNvPr id="5" name="页脚占位符 4"/>
          <p:cNvSpPr>
            <a:spLocks noGrp="1"/>
          </p:cNvSpPr>
          <p:nvPr>
            <p:ph type="ftr" sz="quarter" idx="11"/>
          </p:nvPr>
        </p:nvSpPr>
        <p:spPr>
          <a:xfrm>
            <a:off x="4393406" y="6703595"/>
            <a:ext cx="4071938" cy="385072"/>
          </a:xfrm>
          <a:prstGeom prst="rect">
            <a:avLst/>
          </a:prstGeom>
        </p:spPr>
        <p:txBody>
          <a:bodyPr lIns="114803" tIns="57401" rIns="114803" bIns="57401"/>
          <a:lstStyle/>
          <a:p>
            <a:pPr defTabSz="1148029" fontAlgn="auto">
              <a:spcBef>
                <a:spcPts val="0"/>
              </a:spcBef>
              <a:spcAft>
                <a:spcPts val="0"/>
              </a:spcAft>
            </a:pPr>
            <a:endParaRPr lang="zh-CN" altLang="en-US" sz="2300">
              <a:solidFill>
                <a:prstClr val="black"/>
              </a:solidFill>
              <a:latin typeface="Calibri"/>
              <a:ea typeface="宋体"/>
            </a:endParaRPr>
          </a:p>
        </p:txBody>
      </p:sp>
      <p:sp>
        <p:nvSpPr>
          <p:cNvPr id="6" name="灯片编号占位符 5"/>
          <p:cNvSpPr>
            <a:spLocks noGrp="1"/>
          </p:cNvSpPr>
          <p:nvPr>
            <p:ph type="sldNum" sz="quarter" idx="12"/>
          </p:nvPr>
        </p:nvSpPr>
        <p:spPr>
          <a:xfrm>
            <a:off x="9215438" y="6703595"/>
            <a:ext cx="3000375" cy="385072"/>
          </a:xfrm>
          <a:prstGeom prst="rect">
            <a:avLst/>
          </a:prstGeom>
        </p:spPr>
        <p:txBody>
          <a:bodyPr lIns="114803" tIns="57401" rIns="114803" bIns="57401"/>
          <a:lstStyle/>
          <a:p>
            <a:pPr defTabSz="1148029" fontAlgn="auto">
              <a:spcBef>
                <a:spcPts val="0"/>
              </a:spcBef>
              <a:spcAft>
                <a:spcPts val="0"/>
              </a:spcAft>
            </a:pPr>
            <a:fld id="{55ECCFAA-F4FB-487C-9F1E-C8836D0C3DC9}" type="slidenum">
              <a:rPr lang="zh-CN" altLang="en-US" sz="2300" smtClean="0">
                <a:solidFill>
                  <a:prstClr val="black"/>
                </a:solidFill>
                <a:latin typeface="Calibri"/>
                <a:ea typeface="宋体"/>
              </a:rPr>
              <a:pPr defTabSz="1148029" fontAlgn="auto">
                <a:spcBef>
                  <a:spcPts val="0"/>
                </a:spcBef>
                <a:spcAft>
                  <a:spcPts val="0"/>
                </a:spcAft>
              </a:pPr>
              <a:t>‹#›</a:t>
            </a:fld>
            <a:endParaRPr lang="zh-CN" altLang="en-US" sz="2300">
              <a:solidFill>
                <a:prstClr val="black"/>
              </a:solidFill>
              <a:latin typeface="Calibri"/>
              <a:ea typeface="宋体"/>
            </a:endParaRPr>
          </a:p>
        </p:txBody>
      </p:sp>
    </p:spTree>
    <p:extLst>
      <p:ext uri="{BB962C8B-B14F-4D97-AF65-F5344CB8AC3E}">
        <p14:creationId xmlns:p14="http://schemas.microsoft.com/office/powerpoint/2010/main" val="102530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669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Vertical Title and Tex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464594" y="508964"/>
            <a:ext cx="7929563" cy="497116"/>
          </a:xfrm>
          <a:prstGeom prst="rect">
            <a:avLst/>
          </a:prstGeom>
        </p:spPr>
        <p:txBody>
          <a:bodyPr wrap="none" lIns="0" tIns="0" rIns="0" bIns="0" anchor="ctr">
            <a:noAutofit/>
          </a:bodyPr>
          <a:lstStyle>
            <a:lvl1pPr algn="ctr">
              <a:defRPr sz="3375" b="1" baseline="0">
                <a:solidFill>
                  <a:schemeClr val="tx1">
                    <a:lumMod val="50000"/>
                    <a:lumOff val="50000"/>
                  </a:schemeClr>
                </a:solidFill>
              </a:defRPr>
            </a:lvl1pPr>
          </a:lstStyle>
          <a:p>
            <a:r>
              <a:rPr lang="en-US" dirty="0"/>
              <a:t>Click To Edit Master Title Style</a:t>
            </a:r>
          </a:p>
        </p:txBody>
      </p:sp>
      <p:sp>
        <p:nvSpPr>
          <p:cNvPr id="10" name="Text Placeholder 3"/>
          <p:cNvSpPr>
            <a:spLocks noGrp="1"/>
          </p:cNvSpPr>
          <p:nvPr>
            <p:ph type="body" sz="half" idx="2" hasCustomPrompt="1"/>
          </p:nvPr>
        </p:nvSpPr>
        <p:spPr>
          <a:xfrm>
            <a:off x="3536156" y="1003924"/>
            <a:ext cx="5786438" cy="282284"/>
          </a:xfrm>
          <a:prstGeom prst="rect">
            <a:avLst/>
          </a:prstGeom>
        </p:spPr>
        <p:txBody>
          <a:bodyPr wrap="none" lIns="0" tIns="0" rIns="0" bIns="0" anchor="ctr">
            <a:noAutofit/>
          </a:bodyPr>
          <a:lstStyle>
            <a:lvl1pPr marL="0" indent="0" algn="ctr">
              <a:buNone/>
              <a:defRPr sz="1685" b="1" baseline="0">
                <a:solidFill>
                  <a:schemeClr val="bg1">
                    <a:lumMod val="75000"/>
                  </a:schemeClr>
                </a:solidFill>
              </a:defRPr>
            </a:lvl1pPr>
            <a:lvl2pPr marL="642620" indent="0">
              <a:buNone/>
              <a:defRPr sz="1685"/>
            </a:lvl2pPr>
            <a:lvl3pPr marL="1285875" indent="0">
              <a:buNone/>
              <a:defRPr sz="1405"/>
            </a:lvl3pPr>
            <a:lvl4pPr marL="1928495" indent="0">
              <a:buNone/>
              <a:defRPr sz="1265"/>
            </a:lvl4pPr>
            <a:lvl5pPr marL="2571750" indent="0">
              <a:buNone/>
              <a:defRPr sz="1265"/>
            </a:lvl5pPr>
            <a:lvl6pPr marL="3214370" indent="0">
              <a:buNone/>
              <a:defRPr sz="1265"/>
            </a:lvl6pPr>
            <a:lvl7pPr marL="3857625" indent="0">
              <a:buNone/>
              <a:defRPr sz="1265"/>
            </a:lvl7pPr>
            <a:lvl8pPr marL="4500245" indent="0">
              <a:buNone/>
              <a:defRPr sz="1265"/>
            </a:lvl8pPr>
            <a:lvl9pPr marL="5143500" indent="0">
              <a:buNone/>
              <a:defRPr sz="1265"/>
            </a:lvl9pPr>
          </a:lstStyle>
          <a:p>
            <a:pPr lvl="0"/>
            <a:r>
              <a:rPr lang="en-US" dirty="0"/>
              <a:t>Subtext Goes Here</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2BF82D2-7A68-459D-A996-9BDDA2518FA4}" type="datetimeFigureOut">
              <a:rPr lang="zh-CN" altLang="en-US" smtClean="0"/>
              <a:t>2023/4/17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63182464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2BF82D2-7A68-459D-A996-9BDDA2518FA4}" type="datetimeFigureOut">
              <a:rPr lang="zh-CN" altLang="en-US" smtClean="0"/>
              <a:t>2023/4/17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912468822"/>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2BF82D2-7A68-459D-A996-9BDDA2518FA4}" type="datetimeFigureOut">
              <a:rPr lang="zh-CN" altLang="en-US" smtClean="0"/>
              <a:t>2023/4/17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372367024"/>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2BF82D2-7A68-459D-A996-9BDDA2518FA4}" type="datetimeFigureOut">
              <a:rPr lang="zh-CN" altLang="en-US" smtClean="0"/>
              <a:t>2023/4/17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4273080859"/>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2BF82D2-7A68-459D-A996-9BDDA2518FA4}" type="datetimeFigureOut">
              <a:rPr lang="zh-CN" altLang="en-US" smtClean="0"/>
              <a:t>2023/4/17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t>‹#›</a:t>
            </a:fld>
            <a:endParaRPr lang="zh-CN" altLang="en-US"/>
          </a:p>
        </p:txBody>
      </p:sp>
      <p:sp>
        <p:nvSpPr>
          <p:cNvPr id="7" name="TextBox 6"/>
          <p:cNvSpPr txBox="1"/>
          <p:nvPr userDrawn="1"/>
        </p:nvSpPr>
        <p:spPr>
          <a:xfrm>
            <a:off x="1172791" y="7114220"/>
            <a:ext cx="1800200" cy="118430"/>
          </a:xfrm>
          <a:prstGeom prst="rect">
            <a:avLst/>
          </a:prstGeom>
          <a:noFill/>
        </p:spPr>
        <p:txBody>
          <a:bodyPr wrap="square" rtlCol="0">
            <a:spAutoFit/>
          </a:bodyPr>
          <a:lstStyle/>
          <a:p>
            <a:pPr fontAlgn="auto">
              <a:lnSpc>
                <a:spcPct val="200000"/>
              </a:lnSpc>
              <a:spcBef>
                <a:spcPts val="0"/>
              </a:spcBef>
              <a:spcAft>
                <a:spcPts val="0"/>
              </a:spcAft>
            </a:pPr>
            <a:r>
              <a:rPr lang="en-US" altLang="zh-CN" sz="100" dirty="0">
                <a:solidFill>
                  <a:prstClr val="black"/>
                </a:solidFill>
                <a:latin typeface="微软雅黑" panose="020B0503020204020204" pitchFamily="34" charset="-122"/>
                <a:ea typeface="微软雅黑" panose="020B0503020204020204" pitchFamily="34" charset="-122"/>
                <a:hlinkClick r:id="rId2"/>
              </a:rPr>
              <a:t>PPT</a:t>
            </a:r>
            <a:r>
              <a:rPr lang="zh-CN" altLang="en-US" sz="100" dirty="0">
                <a:solidFill>
                  <a:prstClr val="black"/>
                </a:solidFill>
                <a:latin typeface="微软雅黑" panose="020B0503020204020204" pitchFamily="34" charset="-122"/>
                <a:ea typeface="微软雅黑" panose="020B0503020204020204" pitchFamily="34" charset="-122"/>
                <a:hlinkClick r:id="rId2"/>
              </a:rPr>
              <a:t>模板</a:t>
            </a:r>
            <a:r>
              <a:rPr lang="zh-CN" altLang="en-US" sz="100" dirty="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http://www.1ppt.com/moban/</a:t>
            </a:r>
            <a:r>
              <a:rPr lang="zh-CN" altLang="en-US" sz="100" dirty="0">
                <a:solidFill>
                  <a:prstClr val="black"/>
                </a:solidFill>
                <a:latin typeface="微软雅黑" panose="020B0503020204020204" pitchFamily="34" charset="-122"/>
                <a:ea typeface="微软雅黑" panose="020B0503020204020204" pitchFamily="34" charset="-122"/>
              </a:rPr>
              <a:t> </a:t>
            </a:r>
            <a:endParaRPr lang="en-US" altLang="zh-CN" sz="1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4284854"/>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2BF82D2-7A68-459D-A996-9BDDA2518FA4}" type="datetimeFigureOut">
              <a:rPr lang="zh-CN" altLang="en-US" smtClean="0"/>
              <a:t>2023/4/17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13832958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42938" y="289641"/>
            <a:ext cx="11572875" cy="1205442"/>
          </a:xfrm>
          <a:prstGeom prst="rect">
            <a:avLst/>
          </a:prstGeom>
        </p:spPr>
        <p:txBody>
          <a:bodyPr lIns="114803" tIns="57401" rIns="114803" bIns="57401"/>
          <a:lstStyle/>
          <a:p>
            <a:r>
              <a:rPr lang="zh-CN" altLang="en-US"/>
              <a:t>单击此处编辑母版标题样式</a:t>
            </a:r>
          </a:p>
        </p:txBody>
      </p:sp>
      <p:sp>
        <p:nvSpPr>
          <p:cNvPr id="3" name="竖排文字占位符 2"/>
          <p:cNvSpPr>
            <a:spLocks noGrp="1"/>
          </p:cNvSpPr>
          <p:nvPr>
            <p:ph type="body" orient="vert" idx="1"/>
          </p:nvPr>
        </p:nvSpPr>
        <p:spPr>
          <a:xfrm>
            <a:off x="642938" y="1687619"/>
            <a:ext cx="11572875" cy="4773215"/>
          </a:xfrm>
          <a:prstGeom prst="rect">
            <a:avLst/>
          </a:prstGeom>
        </p:spPr>
        <p:txBody>
          <a:bodyPr vert="eaVert" lIns="114803" tIns="57401" rIns="114803" bIns="5740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42938" y="6703595"/>
            <a:ext cx="3000375" cy="385072"/>
          </a:xfrm>
          <a:prstGeom prst="rect">
            <a:avLst/>
          </a:prstGeom>
        </p:spPr>
        <p:txBody>
          <a:bodyPr lIns="114803" tIns="57401" rIns="114803" bIns="57401"/>
          <a:lstStyle/>
          <a:p>
            <a:pPr defTabSz="1148029" fontAlgn="auto">
              <a:spcBef>
                <a:spcPts val="0"/>
              </a:spcBef>
              <a:spcAft>
                <a:spcPts val="0"/>
              </a:spcAft>
            </a:pPr>
            <a:fld id="{2E3AAC11-D570-4EA9-AFC0-30FB72BA45EB}" type="datetimeFigureOut">
              <a:rPr lang="zh-CN" altLang="en-US" sz="2300" smtClean="0">
                <a:solidFill>
                  <a:prstClr val="black"/>
                </a:solidFill>
                <a:latin typeface="Calibri"/>
                <a:ea typeface="宋体"/>
              </a:rPr>
              <a:pPr defTabSz="1148029" fontAlgn="auto">
                <a:spcBef>
                  <a:spcPts val="0"/>
                </a:spcBef>
                <a:spcAft>
                  <a:spcPts val="0"/>
                </a:spcAft>
              </a:pPr>
              <a:t>2023/4/17</a:t>
            </a:fld>
            <a:endParaRPr lang="zh-CN" altLang="en-US" sz="2300">
              <a:solidFill>
                <a:prstClr val="black"/>
              </a:solidFill>
              <a:latin typeface="Calibri"/>
              <a:ea typeface="宋体"/>
            </a:endParaRPr>
          </a:p>
        </p:txBody>
      </p:sp>
      <p:sp>
        <p:nvSpPr>
          <p:cNvPr id="5" name="页脚占位符 4"/>
          <p:cNvSpPr>
            <a:spLocks noGrp="1"/>
          </p:cNvSpPr>
          <p:nvPr>
            <p:ph type="ftr" sz="quarter" idx="11"/>
          </p:nvPr>
        </p:nvSpPr>
        <p:spPr>
          <a:xfrm>
            <a:off x="4393406" y="6703595"/>
            <a:ext cx="4071938" cy="385072"/>
          </a:xfrm>
          <a:prstGeom prst="rect">
            <a:avLst/>
          </a:prstGeom>
        </p:spPr>
        <p:txBody>
          <a:bodyPr lIns="114803" tIns="57401" rIns="114803" bIns="57401"/>
          <a:lstStyle/>
          <a:p>
            <a:pPr defTabSz="1148029" fontAlgn="auto">
              <a:spcBef>
                <a:spcPts val="0"/>
              </a:spcBef>
              <a:spcAft>
                <a:spcPts val="0"/>
              </a:spcAft>
            </a:pPr>
            <a:endParaRPr lang="zh-CN" altLang="en-US" sz="2300">
              <a:solidFill>
                <a:prstClr val="black"/>
              </a:solidFill>
              <a:latin typeface="Calibri"/>
              <a:ea typeface="宋体"/>
            </a:endParaRPr>
          </a:p>
        </p:txBody>
      </p:sp>
      <p:sp>
        <p:nvSpPr>
          <p:cNvPr id="6" name="灯片编号占位符 5"/>
          <p:cNvSpPr>
            <a:spLocks noGrp="1"/>
          </p:cNvSpPr>
          <p:nvPr>
            <p:ph type="sldNum" sz="quarter" idx="12"/>
          </p:nvPr>
        </p:nvSpPr>
        <p:spPr>
          <a:xfrm>
            <a:off x="9215438" y="6703595"/>
            <a:ext cx="3000375" cy="385072"/>
          </a:xfrm>
          <a:prstGeom prst="rect">
            <a:avLst/>
          </a:prstGeom>
        </p:spPr>
        <p:txBody>
          <a:bodyPr lIns="114803" tIns="57401" rIns="114803" bIns="57401"/>
          <a:lstStyle/>
          <a:p>
            <a:pPr defTabSz="1148029" fontAlgn="auto">
              <a:spcBef>
                <a:spcPts val="0"/>
              </a:spcBef>
              <a:spcAft>
                <a:spcPts val="0"/>
              </a:spcAft>
            </a:pPr>
            <a:fld id="{55ECCFAA-F4FB-487C-9F1E-C8836D0C3DC9}" type="slidenum">
              <a:rPr lang="zh-CN" altLang="en-US" sz="2300" smtClean="0">
                <a:solidFill>
                  <a:prstClr val="black"/>
                </a:solidFill>
                <a:latin typeface="Calibri"/>
                <a:ea typeface="宋体"/>
              </a:rPr>
              <a:pPr defTabSz="1148029" fontAlgn="auto">
                <a:spcBef>
                  <a:spcPts val="0"/>
                </a:spcBef>
                <a:spcAft>
                  <a:spcPts val="0"/>
                </a:spcAft>
              </a:pPr>
              <a:t>‹#›</a:t>
            </a:fld>
            <a:endParaRPr lang="zh-CN" altLang="en-US" sz="2300">
              <a:solidFill>
                <a:prstClr val="black"/>
              </a:solidFill>
              <a:latin typeface="Calibri"/>
              <a:ea typeface="宋体"/>
            </a:endParaRPr>
          </a:p>
        </p:txBody>
      </p:sp>
    </p:spTree>
    <p:extLst>
      <p:ext uri="{BB962C8B-B14F-4D97-AF65-F5344CB8AC3E}">
        <p14:creationId xmlns:p14="http://schemas.microsoft.com/office/powerpoint/2010/main" val="1253109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t>2023/4/17</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Lst>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5527458"/>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Lst>
  <p:txStyles>
    <p:titleStyle>
      <a:lvl1pPr algn="ctr" defTabSz="1148029" rtl="0" eaLnBrk="1" latinLnBrk="0" hangingPunct="1">
        <a:spcBef>
          <a:spcPct val="0"/>
        </a:spcBef>
        <a:buNone/>
        <a:defRPr sz="5500" kern="1200">
          <a:solidFill>
            <a:schemeClr val="tx1"/>
          </a:solidFill>
          <a:latin typeface="+mj-lt"/>
          <a:ea typeface="+mj-ea"/>
          <a:cs typeface="+mj-cs"/>
        </a:defRPr>
      </a:lvl1pPr>
    </p:titleStyle>
    <p:bodyStyle>
      <a:lvl1pPr marL="430511" indent="-430511" algn="l" defTabSz="1148029"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1pPr>
      <a:lvl2pPr marL="932774" indent="-358759" algn="l" defTabSz="1148029"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2pPr>
      <a:lvl3pPr marL="1435037" indent="-287007" algn="l" defTabSz="1148029"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3pPr>
      <a:lvl4pPr marL="2009051" indent="-287007" algn="l" defTabSz="1148029"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4pPr>
      <a:lvl5pPr marL="2583066" indent="-287007" algn="l" defTabSz="1148029"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5pPr>
      <a:lvl6pPr marL="3157080" indent="-287007" algn="l" defTabSz="1148029"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6pPr>
      <a:lvl7pPr marL="3731095" indent="-287007" algn="l" defTabSz="1148029"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7pPr>
      <a:lvl8pPr marL="4305110" indent="-287007" algn="l" defTabSz="1148029"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8pPr>
      <a:lvl9pPr marL="4879124" indent="-287007" algn="l" defTabSz="1148029"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9pPr>
    </p:bodyStyle>
    <p:otherStyle>
      <a:defPPr>
        <a:defRPr lang="zh-CN"/>
      </a:defPPr>
      <a:lvl1pPr marL="0" algn="l" defTabSz="1148029" rtl="0" eaLnBrk="1" latinLnBrk="0" hangingPunct="1">
        <a:defRPr sz="2300" kern="1200">
          <a:solidFill>
            <a:schemeClr val="tx1"/>
          </a:solidFill>
          <a:latin typeface="+mn-lt"/>
          <a:ea typeface="+mn-ea"/>
          <a:cs typeface="+mn-cs"/>
        </a:defRPr>
      </a:lvl1pPr>
      <a:lvl2pPr marL="574015" algn="l" defTabSz="1148029" rtl="0" eaLnBrk="1" latinLnBrk="0" hangingPunct="1">
        <a:defRPr sz="2300" kern="1200">
          <a:solidFill>
            <a:schemeClr val="tx1"/>
          </a:solidFill>
          <a:latin typeface="+mn-lt"/>
          <a:ea typeface="+mn-ea"/>
          <a:cs typeface="+mn-cs"/>
        </a:defRPr>
      </a:lvl2pPr>
      <a:lvl3pPr marL="1148029" algn="l" defTabSz="1148029" rtl="0" eaLnBrk="1" latinLnBrk="0" hangingPunct="1">
        <a:defRPr sz="2300" kern="1200">
          <a:solidFill>
            <a:schemeClr val="tx1"/>
          </a:solidFill>
          <a:latin typeface="+mn-lt"/>
          <a:ea typeface="+mn-ea"/>
          <a:cs typeface="+mn-cs"/>
        </a:defRPr>
      </a:lvl3pPr>
      <a:lvl4pPr marL="1722044" algn="l" defTabSz="1148029" rtl="0" eaLnBrk="1" latinLnBrk="0" hangingPunct="1">
        <a:defRPr sz="2300" kern="1200">
          <a:solidFill>
            <a:schemeClr val="tx1"/>
          </a:solidFill>
          <a:latin typeface="+mn-lt"/>
          <a:ea typeface="+mn-ea"/>
          <a:cs typeface="+mn-cs"/>
        </a:defRPr>
      </a:lvl4pPr>
      <a:lvl5pPr marL="2296058" algn="l" defTabSz="1148029" rtl="0" eaLnBrk="1" latinLnBrk="0" hangingPunct="1">
        <a:defRPr sz="2300" kern="1200">
          <a:solidFill>
            <a:schemeClr val="tx1"/>
          </a:solidFill>
          <a:latin typeface="+mn-lt"/>
          <a:ea typeface="+mn-ea"/>
          <a:cs typeface="+mn-cs"/>
        </a:defRPr>
      </a:lvl5pPr>
      <a:lvl6pPr marL="2870073" algn="l" defTabSz="1148029" rtl="0" eaLnBrk="1" latinLnBrk="0" hangingPunct="1">
        <a:defRPr sz="2300" kern="1200">
          <a:solidFill>
            <a:schemeClr val="tx1"/>
          </a:solidFill>
          <a:latin typeface="+mn-lt"/>
          <a:ea typeface="+mn-ea"/>
          <a:cs typeface="+mn-cs"/>
        </a:defRPr>
      </a:lvl6pPr>
      <a:lvl7pPr marL="3444088" algn="l" defTabSz="1148029" rtl="0" eaLnBrk="1" latinLnBrk="0" hangingPunct="1">
        <a:defRPr sz="2300" kern="1200">
          <a:solidFill>
            <a:schemeClr val="tx1"/>
          </a:solidFill>
          <a:latin typeface="+mn-lt"/>
          <a:ea typeface="+mn-ea"/>
          <a:cs typeface="+mn-cs"/>
        </a:defRPr>
      </a:lvl7pPr>
      <a:lvl8pPr marL="4018102" algn="l" defTabSz="1148029" rtl="0" eaLnBrk="1" latinLnBrk="0" hangingPunct="1">
        <a:defRPr sz="2300" kern="1200">
          <a:solidFill>
            <a:schemeClr val="tx1"/>
          </a:solidFill>
          <a:latin typeface="+mn-lt"/>
          <a:ea typeface="+mn-ea"/>
          <a:cs typeface="+mn-cs"/>
        </a:defRPr>
      </a:lvl8pPr>
      <a:lvl9pPr marL="4592117" algn="l" defTabSz="1148029"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notesSlide" Target="../notesSlides/notesSlide11.xml"/><Relationship Id="rId4"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notesSlide" Target="../notesSlides/notesSlide13.xml"/><Relationship Id="rId4"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10" Type="http://schemas.openxmlformats.org/officeDocument/2006/relationships/notesSlide" Target="../notesSlides/notesSlide2.xml"/><Relationship Id="rId4" Type="http://schemas.openxmlformats.org/officeDocument/2006/relationships/tags" Target="../tags/tag5.xml"/><Relationship Id="rId9"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3.xml"/><Relationship Id="rId4"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notesSlide" Target="../notesSlides/notesSlide5.xml"/><Relationship Id="rId4"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blog.csdn.net/weixin_43288132/article/details/103641397"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notesSlide" Target="../notesSlides/notesSlide7.xml"/><Relationship Id="rId4"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notesSlide" Target="../notesSlides/notesSlide9.xml"/><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59"/>
          <p:cNvSpPr>
            <a:spLocks noChangeArrowheads="1"/>
          </p:cNvSpPr>
          <p:nvPr/>
        </p:nvSpPr>
        <p:spPr bwMode="auto">
          <a:xfrm>
            <a:off x="3773269" y="3767512"/>
            <a:ext cx="5312212" cy="14157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000" dirty="0">
                <a:solidFill>
                  <a:schemeClr val="bg1">
                    <a:lumMod val="85000"/>
                  </a:schemeClr>
                </a:solidFill>
                <a:latin typeface="+mn-lt"/>
                <a:ea typeface="+mn-ea"/>
                <a:cs typeface="+mn-ea"/>
                <a:sym typeface="+mn-lt"/>
              </a:rPr>
              <a:t>汇报人：</a:t>
            </a:r>
            <a:endParaRPr lang="en-US" altLang="zh-CN" sz="2000" dirty="0">
              <a:solidFill>
                <a:schemeClr val="bg1">
                  <a:lumMod val="85000"/>
                </a:schemeClr>
              </a:solidFill>
              <a:latin typeface="+mn-lt"/>
              <a:ea typeface="+mn-ea"/>
              <a:cs typeface="+mn-ea"/>
              <a:sym typeface="+mn-lt"/>
            </a:endParaRPr>
          </a:p>
          <a:p>
            <a:pPr algn="ctr">
              <a:buNone/>
            </a:pPr>
            <a:r>
              <a:rPr lang="en-US" altLang="zh-CN" sz="2000" dirty="0">
                <a:solidFill>
                  <a:schemeClr val="bg1">
                    <a:lumMod val="85000"/>
                  </a:schemeClr>
                </a:solidFill>
                <a:latin typeface="+mn-lt"/>
                <a:ea typeface="+mn-ea"/>
                <a:cs typeface="+mn-ea"/>
                <a:sym typeface="+mn-lt"/>
              </a:rPr>
              <a:t>2153838</a:t>
            </a:r>
            <a:r>
              <a:rPr lang="zh-CN" altLang="en-US" sz="2000" dirty="0">
                <a:solidFill>
                  <a:schemeClr val="bg1">
                    <a:lumMod val="85000"/>
                  </a:schemeClr>
                </a:solidFill>
                <a:latin typeface="+mn-lt"/>
                <a:ea typeface="+mn-ea"/>
                <a:cs typeface="+mn-ea"/>
                <a:sym typeface="+mn-lt"/>
              </a:rPr>
              <a:t>吴卓航</a:t>
            </a:r>
            <a:endParaRPr lang="en-US" altLang="zh-CN" sz="2000" dirty="0">
              <a:solidFill>
                <a:schemeClr val="bg1">
                  <a:lumMod val="85000"/>
                </a:schemeClr>
              </a:solidFill>
              <a:latin typeface="+mn-lt"/>
              <a:ea typeface="+mn-ea"/>
              <a:cs typeface="+mn-ea"/>
              <a:sym typeface="+mn-lt"/>
            </a:endParaRPr>
          </a:p>
          <a:p>
            <a:pPr algn="ctr">
              <a:buNone/>
            </a:pPr>
            <a:r>
              <a:rPr lang="en-US" altLang="zh-CN" sz="2000" dirty="0">
                <a:solidFill>
                  <a:schemeClr val="bg1">
                    <a:lumMod val="85000"/>
                  </a:schemeClr>
                </a:solidFill>
                <a:latin typeface="+mn-lt"/>
                <a:ea typeface="+mn-ea"/>
                <a:cs typeface="+mn-ea"/>
                <a:sym typeface="+mn-lt"/>
              </a:rPr>
              <a:t>2152602</a:t>
            </a:r>
            <a:r>
              <a:rPr lang="zh-CN" altLang="en-US" sz="2000" dirty="0">
                <a:solidFill>
                  <a:schemeClr val="bg1">
                    <a:lumMod val="85000"/>
                  </a:schemeClr>
                </a:solidFill>
                <a:latin typeface="+mn-lt"/>
                <a:ea typeface="+mn-ea"/>
                <a:cs typeface="+mn-ea"/>
                <a:sym typeface="+mn-lt"/>
              </a:rPr>
              <a:t>王星琳</a:t>
            </a:r>
            <a:endParaRPr lang="en-US" altLang="zh-CN" sz="2000" dirty="0">
              <a:solidFill>
                <a:schemeClr val="bg1">
                  <a:lumMod val="85000"/>
                </a:schemeClr>
              </a:solidFill>
              <a:latin typeface="+mn-lt"/>
              <a:ea typeface="+mn-ea"/>
              <a:cs typeface="+mn-ea"/>
              <a:sym typeface="+mn-lt"/>
            </a:endParaRPr>
          </a:p>
          <a:p>
            <a:pPr algn="ctr">
              <a:buNone/>
            </a:pPr>
            <a:r>
              <a:rPr lang="en-US" altLang="zh-CN" sz="2000" dirty="0">
                <a:solidFill>
                  <a:schemeClr val="bg1">
                    <a:lumMod val="85000"/>
                  </a:schemeClr>
                </a:solidFill>
                <a:latin typeface="+mn-lt"/>
                <a:ea typeface="+mn-ea"/>
                <a:cs typeface="+mn-ea"/>
                <a:sym typeface="+mn-lt"/>
              </a:rPr>
              <a:t>2151274</a:t>
            </a:r>
            <a:r>
              <a:rPr lang="zh-CN" altLang="en-US" sz="2000" dirty="0">
                <a:solidFill>
                  <a:schemeClr val="bg1">
                    <a:lumMod val="85000"/>
                  </a:schemeClr>
                </a:solidFill>
                <a:latin typeface="+mn-lt"/>
                <a:ea typeface="+mn-ea"/>
                <a:cs typeface="+mn-ea"/>
                <a:sym typeface="+mn-lt"/>
              </a:rPr>
              <a:t>施雄博</a:t>
            </a:r>
            <a:endParaRPr lang="en-US" altLang="zh-CN" sz="2000" dirty="0">
              <a:solidFill>
                <a:schemeClr val="bg1">
                  <a:lumMod val="85000"/>
                </a:schemeClr>
              </a:solidFill>
              <a:latin typeface="+mn-lt"/>
              <a:ea typeface="+mn-ea"/>
              <a:cs typeface="+mn-ea"/>
              <a:sym typeface="+mn-lt"/>
            </a:endParaRPr>
          </a:p>
        </p:txBody>
      </p:sp>
      <p:sp>
        <p:nvSpPr>
          <p:cNvPr id="3" name="矩形 259"/>
          <p:cNvSpPr>
            <a:spLocks noChangeArrowheads="1"/>
          </p:cNvSpPr>
          <p:nvPr/>
        </p:nvSpPr>
        <p:spPr bwMode="auto">
          <a:xfrm>
            <a:off x="1764972" y="2714306"/>
            <a:ext cx="9328806"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5400" dirty="0">
                <a:solidFill>
                  <a:srgbClr val="A79FAA"/>
                </a:solidFill>
                <a:latin typeface="+mn-lt"/>
                <a:ea typeface="+mn-ea"/>
                <a:cs typeface="+mn-ea"/>
                <a:sym typeface="+mn-lt"/>
              </a:rPr>
              <a:t>基于</a:t>
            </a:r>
            <a:r>
              <a:rPr lang="en-US" altLang="zh-CN" sz="5400" dirty="0">
                <a:solidFill>
                  <a:srgbClr val="A79FAA"/>
                </a:solidFill>
                <a:latin typeface="+mn-lt"/>
                <a:ea typeface="+mn-ea"/>
                <a:cs typeface="+mn-ea"/>
                <a:sym typeface="+mn-lt"/>
              </a:rPr>
              <a:t>OpenCV</a:t>
            </a:r>
            <a:r>
              <a:rPr lang="zh-CN" altLang="en-US" sz="5400" dirty="0">
                <a:solidFill>
                  <a:srgbClr val="A79FAA"/>
                </a:solidFill>
                <a:latin typeface="+mn-lt"/>
                <a:ea typeface="+mn-ea"/>
                <a:cs typeface="+mn-ea"/>
                <a:sym typeface="+mn-lt"/>
              </a:rPr>
              <a:t>的手势控制光标</a:t>
            </a:r>
            <a:endParaRPr lang="en-US" altLang="zh-CN" sz="5400" dirty="0">
              <a:solidFill>
                <a:srgbClr val="A79FAA"/>
              </a:solidFill>
              <a:latin typeface="+mn-lt"/>
              <a:ea typeface="+mn-ea"/>
              <a:cs typeface="+mn-ea"/>
              <a:sym typeface="+mn-lt"/>
            </a:endParaRPr>
          </a:p>
        </p:txBody>
      </p:sp>
      <p:sp>
        <p:nvSpPr>
          <p:cNvPr id="52" name="任意多边形: 形状 51"/>
          <p:cNvSpPr/>
          <p:nvPr/>
        </p:nvSpPr>
        <p:spPr>
          <a:xfrm rot="10800000">
            <a:off x="0" y="-13522"/>
            <a:ext cx="5514330" cy="2057171"/>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ECE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任意多边形: 形状 53"/>
          <p:cNvSpPr/>
          <p:nvPr/>
        </p:nvSpPr>
        <p:spPr>
          <a:xfrm rot="10800000">
            <a:off x="3117007" y="-5171"/>
            <a:ext cx="4245681" cy="1312069"/>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任意多边形: 形状 10"/>
          <p:cNvSpPr/>
          <p:nvPr/>
        </p:nvSpPr>
        <p:spPr>
          <a:xfrm rot="10800000" flipV="1">
            <a:off x="4917207" y="5128495"/>
            <a:ext cx="5614682" cy="2094608"/>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形状 11"/>
          <p:cNvSpPr/>
          <p:nvPr/>
        </p:nvSpPr>
        <p:spPr>
          <a:xfrm rot="10800000" flipV="1">
            <a:off x="8607487" y="5819074"/>
            <a:ext cx="4251263" cy="1404028"/>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ECE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a:extLst>
              <a:ext uri="{FF2B5EF4-FFF2-40B4-BE49-F238E27FC236}">
                <a16:creationId xmlns:a16="http://schemas.microsoft.com/office/drawing/2014/main" id="{58EE3E1A-3B40-0D65-2E50-C4F96EB6DD23}"/>
              </a:ext>
            </a:extLst>
          </p:cNvPr>
          <p:cNvSpPr txBox="1"/>
          <p:nvPr/>
        </p:nvSpPr>
        <p:spPr>
          <a:xfrm>
            <a:off x="1532831" y="4552429"/>
            <a:ext cx="2160240" cy="646331"/>
          </a:xfrm>
          <a:prstGeom prst="rect">
            <a:avLst/>
          </a:prstGeom>
          <a:noFill/>
        </p:spPr>
        <p:txBody>
          <a:bodyPr wrap="square" rtlCol="0">
            <a:spAutoFit/>
          </a:bodyPr>
          <a:lstStyle/>
          <a:p>
            <a:r>
              <a:rPr kumimoji="1" lang="zh-CN" altLang="en-US" dirty="0"/>
              <a:t>优势是什么</a:t>
            </a:r>
            <a:endParaRPr kumimoji="1" lang="en-US" altLang="zh-CN" dirty="0"/>
          </a:p>
          <a:p>
            <a:r>
              <a:rPr kumimoji="1" lang="zh-CN" altLang="en-US" dirty="0"/>
              <a:t>能不能实现</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120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3"/>
                                        </p:tgtEl>
                                      </p:cBhvr>
                                    </p:animEffect>
                                    <p:animScale>
                                      <p:cBhvr>
                                        <p:cTn id="15" dur="250" autoRev="1" fill="hold"/>
                                        <p:tgtEl>
                                          <p:spTgt spid="3"/>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41" presetClass="entr" presetSubtype="0" fill="hold" grpId="0" nodeType="clickEffect">
                                  <p:stCondLst>
                                    <p:cond delay="0"/>
                                  </p:stCondLst>
                                  <p:iterate type="lt">
                                    <p:tmPct val="10000"/>
                                  </p:iterate>
                                  <p:childTnLst>
                                    <p:set>
                                      <p:cBhvr>
                                        <p:cTn id="19" dur="1" fill="hold">
                                          <p:stCondLst>
                                            <p:cond delay="0"/>
                                          </p:stCondLst>
                                        </p:cTn>
                                        <p:tgtEl>
                                          <p:spTgt spid="2"/>
                                        </p:tgtEl>
                                        <p:attrNameLst>
                                          <p:attrName>style.visibility</p:attrName>
                                        </p:attrNameLst>
                                      </p:cBhvr>
                                      <p:to>
                                        <p:strVal val="visible"/>
                                      </p:to>
                                    </p:set>
                                    <p:anim calcmode="lin" valueType="num">
                                      <p:cBhvr>
                                        <p:cTn id="20"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2"/>
                                        </p:tgtEl>
                                        <p:attrNameLst>
                                          <p:attrName>ppt_y</p:attrName>
                                        </p:attrNameLst>
                                      </p:cBhvr>
                                      <p:tavLst>
                                        <p:tav tm="0">
                                          <p:val>
                                            <p:strVal val="#ppt_y"/>
                                          </p:val>
                                        </p:tav>
                                        <p:tav tm="100000">
                                          <p:val>
                                            <p:strVal val="#ppt_y"/>
                                          </p:val>
                                        </p:tav>
                                      </p:tavLst>
                                    </p:anim>
                                    <p:anim calcmode="lin" valueType="num">
                                      <p:cBhvr>
                                        <p:cTn id="22"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2"/>
                                        </p:tgtEl>
                                      </p:cBhvr>
                                    </p:animEffect>
                                  </p:childTnLst>
                                </p:cTn>
                              </p:par>
                            </p:childTnLst>
                          </p:cTn>
                        </p:par>
                        <p:par>
                          <p:cTn id="25" fill="hold">
                            <p:stCondLst>
                              <p:cond delay="2150"/>
                            </p:stCondLst>
                            <p:childTnLst>
                              <p:par>
                                <p:cTn id="26" presetID="26" presetClass="emph" presetSubtype="0" fill="hold" grpId="1" nodeType="afterEffect">
                                  <p:stCondLst>
                                    <p:cond delay="0"/>
                                  </p:stCondLst>
                                  <p:iterate type="lt">
                                    <p:tmPct val="0"/>
                                  </p:iterate>
                                  <p:childTnLst>
                                    <p:animEffect transition="out" filter="fade">
                                      <p:cBhvr>
                                        <p:cTn id="27" dur="500" tmFilter="0, 0; .2, .5; .8, .5; 1, 0"/>
                                        <p:tgtEl>
                                          <p:spTgt spid="2"/>
                                        </p:tgtEl>
                                      </p:cBhvr>
                                    </p:animEffect>
                                    <p:animScale>
                                      <p:cBhvr>
                                        <p:cTn id="28"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0"/>
          <p:cNvGrpSpPr/>
          <p:nvPr/>
        </p:nvGrpSpPr>
        <p:grpSpPr>
          <a:xfrm>
            <a:off x="5082931" y="5776565"/>
            <a:ext cx="2743123" cy="2743123"/>
            <a:chOff x="3614476" y="3221164"/>
            <a:chExt cx="1950772" cy="1950772"/>
          </a:xfrm>
        </p:grpSpPr>
        <p:sp>
          <p:nvSpPr>
            <p:cNvPr id="49" name="Chord 48"/>
            <p:cNvSpPr/>
            <p:nvPr/>
          </p:nvSpPr>
          <p:spPr>
            <a:xfrm rot="6300000">
              <a:off x="3614476" y="3221164"/>
              <a:ext cx="1950772" cy="1950772"/>
            </a:xfrm>
            <a:prstGeom prst="chord">
              <a:avLst>
                <a:gd name="adj1" fmla="val 4234771"/>
                <a:gd name="adj2" fmla="val 15531980"/>
              </a:avLst>
            </a:prstGeom>
            <a:solidFill>
              <a:srgbClr val="A79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00" dirty="0">
                <a:solidFill>
                  <a:schemeClr val="bg1">
                    <a:lumMod val="65000"/>
                  </a:schemeClr>
                </a:solidFill>
                <a:cs typeface="+mn-ea"/>
                <a:sym typeface="+mn-lt"/>
              </a:endParaRPr>
            </a:p>
          </p:txBody>
        </p:sp>
        <p:sp>
          <p:nvSpPr>
            <p:cNvPr id="50" name="Freeform 153"/>
            <p:cNvSpPr>
              <a:spLocks noEditPoints="1"/>
            </p:cNvSpPr>
            <p:nvPr/>
          </p:nvSpPr>
          <p:spPr bwMode="auto">
            <a:xfrm>
              <a:off x="4312763" y="3528584"/>
              <a:ext cx="554198" cy="561860"/>
            </a:xfrm>
            <a:custGeom>
              <a:avLst/>
              <a:gdLst/>
              <a:ahLst/>
              <a:cxnLst>
                <a:cxn ang="0">
                  <a:pos x="0" y="59"/>
                </a:cxn>
                <a:cxn ang="0">
                  <a:pos x="118" y="59"/>
                </a:cxn>
                <a:cxn ang="0">
                  <a:pos x="111" y="57"/>
                </a:cxn>
                <a:cxn ang="0">
                  <a:pos x="83" y="33"/>
                </a:cxn>
                <a:cxn ang="0">
                  <a:pos x="111" y="57"/>
                </a:cxn>
                <a:cxn ang="0">
                  <a:pos x="41" y="91"/>
                </a:cxn>
                <a:cxn ang="0">
                  <a:pos x="57" y="111"/>
                </a:cxn>
                <a:cxn ang="0">
                  <a:pos x="61" y="8"/>
                </a:cxn>
                <a:cxn ang="0">
                  <a:pos x="61" y="34"/>
                </a:cxn>
                <a:cxn ang="0">
                  <a:pos x="61" y="8"/>
                </a:cxn>
                <a:cxn ang="0">
                  <a:pos x="95" y="22"/>
                </a:cxn>
                <a:cxn ang="0">
                  <a:pos x="67" y="8"/>
                </a:cxn>
                <a:cxn ang="0">
                  <a:pos x="57" y="34"/>
                </a:cxn>
                <a:cxn ang="0">
                  <a:pos x="57" y="8"/>
                </a:cxn>
                <a:cxn ang="0">
                  <a:pos x="36" y="30"/>
                </a:cxn>
                <a:cxn ang="0">
                  <a:pos x="50" y="8"/>
                </a:cxn>
                <a:cxn ang="0">
                  <a:pos x="38" y="35"/>
                </a:cxn>
                <a:cxn ang="0">
                  <a:pos x="57" y="57"/>
                </a:cxn>
                <a:cxn ang="0">
                  <a:pos x="38" y="35"/>
                </a:cxn>
                <a:cxn ang="0">
                  <a:pos x="57" y="84"/>
                </a:cxn>
                <a:cxn ang="0">
                  <a:pos x="34" y="61"/>
                </a:cxn>
                <a:cxn ang="0">
                  <a:pos x="50" y="110"/>
                </a:cxn>
                <a:cxn ang="0">
                  <a:pos x="38" y="92"/>
                </a:cxn>
                <a:cxn ang="0">
                  <a:pos x="61" y="111"/>
                </a:cxn>
                <a:cxn ang="0">
                  <a:pos x="77" y="91"/>
                </a:cxn>
                <a:cxn ang="0">
                  <a:pos x="61" y="111"/>
                </a:cxn>
                <a:cxn ang="0">
                  <a:pos x="93" y="99"/>
                </a:cxn>
                <a:cxn ang="0">
                  <a:pos x="80" y="92"/>
                </a:cxn>
                <a:cxn ang="0">
                  <a:pos x="61" y="84"/>
                </a:cxn>
                <a:cxn ang="0">
                  <a:pos x="84" y="61"/>
                </a:cxn>
                <a:cxn ang="0">
                  <a:pos x="61" y="57"/>
                </a:cxn>
                <a:cxn ang="0">
                  <a:pos x="80" y="35"/>
                </a:cxn>
                <a:cxn ang="0">
                  <a:pos x="61" y="57"/>
                </a:cxn>
                <a:cxn ang="0">
                  <a:pos x="35" y="33"/>
                </a:cxn>
                <a:cxn ang="0">
                  <a:pos x="7" y="57"/>
                </a:cxn>
                <a:cxn ang="0">
                  <a:pos x="7" y="61"/>
                </a:cxn>
                <a:cxn ang="0">
                  <a:pos x="36" y="89"/>
                </a:cxn>
                <a:cxn ang="0">
                  <a:pos x="7" y="61"/>
                </a:cxn>
                <a:cxn ang="0">
                  <a:pos x="82" y="89"/>
                </a:cxn>
                <a:cxn ang="0">
                  <a:pos x="111" y="61"/>
                </a:cxn>
                <a:cxn ang="0">
                  <a:pos x="95" y="96"/>
                </a:cxn>
              </a:cxnLst>
              <a:rect l="0" t="0" r="r" b="b"/>
              <a:pathLst>
                <a:path w="118" h="119">
                  <a:moveTo>
                    <a:pt x="59" y="0"/>
                  </a:moveTo>
                  <a:cubicBezTo>
                    <a:pt x="26" y="0"/>
                    <a:pt x="0" y="27"/>
                    <a:pt x="0" y="59"/>
                  </a:cubicBezTo>
                  <a:cubicBezTo>
                    <a:pt x="0" y="92"/>
                    <a:pt x="26" y="119"/>
                    <a:pt x="59" y="119"/>
                  </a:cubicBezTo>
                  <a:cubicBezTo>
                    <a:pt x="92" y="119"/>
                    <a:pt x="118" y="92"/>
                    <a:pt x="118" y="59"/>
                  </a:cubicBezTo>
                  <a:cubicBezTo>
                    <a:pt x="118" y="27"/>
                    <a:pt x="92" y="0"/>
                    <a:pt x="59" y="0"/>
                  </a:cubicBezTo>
                  <a:close/>
                  <a:moveTo>
                    <a:pt x="111" y="57"/>
                  </a:moveTo>
                  <a:cubicBezTo>
                    <a:pt x="88" y="57"/>
                    <a:pt x="88" y="57"/>
                    <a:pt x="88" y="57"/>
                  </a:cubicBezTo>
                  <a:cubicBezTo>
                    <a:pt x="87" y="49"/>
                    <a:pt x="86" y="41"/>
                    <a:pt x="83" y="33"/>
                  </a:cubicBezTo>
                  <a:cubicBezTo>
                    <a:pt x="88" y="31"/>
                    <a:pt x="93" y="28"/>
                    <a:pt x="98" y="25"/>
                  </a:cubicBezTo>
                  <a:cubicBezTo>
                    <a:pt x="105" y="34"/>
                    <a:pt x="110" y="45"/>
                    <a:pt x="111" y="57"/>
                  </a:cubicBezTo>
                  <a:close/>
                  <a:moveTo>
                    <a:pt x="57" y="111"/>
                  </a:moveTo>
                  <a:cubicBezTo>
                    <a:pt x="50" y="106"/>
                    <a:pt x="45" y="99"/>
                    <a:pt x="41" y="91"/>
                  </a:cubicBezTo>
                  <a:cubicBezTo>
                    <a:pt x="46" y="89"/>
                    <a:pt x="52" y="88"/>
                    <a:pt x="57" y="88"/>
                  </a:cubicBezTo>
                  <a:cubicBezTo>
                    <a:pt x="57" y="111"/>
                    <a:pt x="57" y="111"/>
                    <a:pt x="57" y="111"/>
                  </a:cubicBezTo>
                  <a:cubicBezTo>
                    <a:pt x="57" y="111"/>
                    <a:pt x="57" y="111"/>
                    <a:pt x="57" y="111"/>
                  </a:cubicBezTo>
                  <a:close/>
                  <a:moveTo>
                    <a:pt x="61" y="8"/>
                  </a:moveTo>
                  <a:cubicBezTo>
                    <a:pt x="68" y="14"/>
                    <a:pt x="74" y="22"/>
                    <a:pt x="78" y="31"/>
                  </a:cubicBezTo>
                  <a:cubicBezTo>
                    <a:pt x="73" y="33"/>
                    <a:pt x="67" y="34"/>
                    <a:pt x="61" y="34"/>
                  </a:cubicBezTo>
                  <a:cubicBezTo>
                    <a:pt x="61" y="8"/>
                    <a:pt x="61" y="8"/>
                    <a:pt x="61" y="8"/>
                  </a:cubicBezTo>
                  <a:cubicBezTo>
                    <a:pt x="61" y="8"/>
                    <a:pt x="61" y="8"/>
                    <a:pt x="61" y="8"/>
                  </a:cubicBezTo>
                  <a:close/>
                  <a:moveTo>
                    <a:pt x="67" y="8"/>
                  </a:moveTo>
                  <a:cubicBezTo>
                    <a:pt x="78" y="10"/>
                    <a:pt x="88" y="15"/>
                    <a:pt x="95" y="22"/>
                  </a:cubicBezTo>
                  <a:cubicBezTo>
                    <a:pt x="91" y="25"/>
                    <a:pt x="87" y="28"/>
                    <a:pt x="82" y="30"/>
                  </a:cubicBezTo>
                  <a:cubicBezTo>
                    <a:pt x="78" y="22"/>
                    <a:pt x="73" y="14"/>
                    <a:pt x="67" y="8"/>
                  </a:cubicBezTo>
                  <a:close/>
                  <a:moveTo>
                    <a:pt x="57" y="8"/>
                  </a:moveTo>
                  <a:cubicBezTo>
                    <a:pt x="57" y="34"/>
                    <a:pt x="57" y="34"/>
                    <a:pt x="57" y="34"/>
                  </a:cubicBezTo>
                  <a:cubicBezTo>
                    <a:pt x="51" y="34"/>
                    <a:pt x="45" y="33"/>
                    <a:pt x="40" y="31"/>
                  </a:cubicBezTo>
                  <a:cubicBezTo>
                    <a:pt x="44" y="22"/>
                    <a:pt x="50" y="14"/>
                    <a:pt x="57" y="8"/>
                  </a:cubicBezTo>
                  <a:cubicBezTo>
                    <a:pt x="57" y="8"/>
                    <a:pt x="57" y="8"/>
                    <a:pt x="57" y="8"/>
                  </a:cubicBezTo>
                  <a:close/>
                  <a:moveTo>
                    <a:pt x="36" y="30"/>
                  </a:moveTo>
                  <a:cubicBezTo>
                    <a:pt x="31" y="28"/>
                    <a:pt x="27" y="25"/>
                    <a:pt x="23" y="22"/>
                  </a:cubicBezTo>
                  <a:cubicBezTo>
                    <a:pt x="30" y="15"/>
                    <a:pt x="40" y="10"/>
                    <a:pt x="50" y="8"/>
                  </a:cubicBezTo>
                  <a:cubicBezTo>
                    <a:pt x="45" y="14"/>
                    <a:pt x="40" y="22"/>
                    <a:pt x="36" y="30"/>
                  </a:cubicBezTo>
                  <a:close/>
                  <a:moveTo>
                    <a:pt x="38" y="35"/>
                  </a:moveTo>
                  <a:cubicBezTo>
                    <a:pt x="44" y="37"/>
                    <a:pt x="50" y="38"/>
                    <a:pt x="57" y="38"/>
                  </a:cubicBezTo>
                  <a:cubicBezTo>
                    <a:pt x="57" y="57"/>
                    <a:pt x="57" y="57"/>
                    <a:pt x="57" y="57"/>
                  </a:cubicBezTo>
                  <a:cubicBezTo>
                    <a:pt x="34" y="57"/>
                    <a:pt x="34" y="57"/>
                    <a:pt x="34" y="57"/>
                  </a:cubicBezTo>
                  <a:cubicBezTo>
                    <a:pt x="34" y="49"/>
                    <a:pt x="36" y="42"/>
                    <a:pt x="38" y="35"/>
                  </a:cubicBezTo>
                  <a:close/>
                  <a:moveTo>
                    <a:pt x="57" y="61"/>
                  </a:moveTo>
                  <a:cubicBezTo>
                    <a:pt x="57" y="84"/>
                    <a:pt x="57" y="84"/>
                    <a:pt x="57" y="84"/>
                  </a:cubicBezTo>
                  <a:cubicBezTo>
                    <a:pt x="51" y="85"/>
                    <a:pt x="45" y="86"/>
                    <a:pt x="40" y="87"/>
                  </a:cubicBezTo>
                  <a:cubicBezTo>
                    <a:pt x="36" y="79"/>
                    <a:pt x="34" y="71"/>
                    <a:pt x="34" y="61"/>
                  </a:cubicBezTo>
                  <a:lnTo>
                    <a:pt x="57" y="61"/>
                  </a:lnTo>
                  <a:close/>
                  <a:moveTo>
                    <a:pt x="50" y="110"/>
                  </a:moveTo>
                  <a:cubicBezTo>
                    <a:pt x="41" y="109"/>
                    <a:pt x="32" y="105"/>
                    <a:pt x="25" y="99"/>
                  </a:cubicBezTo>
                  <a:cubicBezTo>
                    <a:pt x="29" y="96"/>
                    <a:pt x="33" y="94"/>
                    <a:pt x="38" y="92"/>
                  </a:cubicBezTo>
                  <a:cubicBezTo>
                    <a:pt x="41" y="99"/>
                    <a:pt x="45" y="105"/>
                    <a:pt x="50" y="110"/>
                  </a:cubicBezTo>
                  <a:close/>
                  <a:moveTo>
                    <a:pt x="61" y="111"/>
                  </a:moveTo>
                  <a:cubicBezTo>
                    <a:pt x="61" y="88"/>
                    <a:pt x="61" y="88"/>
                    <a:pt x="61" y="88"/>
                  </a:cubicBezTo>
                  <a:cubicBezTo>
                    <a:pt x="66" y="88"/>
                    <a:pt x="72" y="89"/>
                    <a:pt x="77" y="91"/>
                  </a:cubicBezTo>
                  <a:cubicBezTo>
                    <a:pt x="73" y="99"/>
                    <a:pt x="67" y="106"/>
                    <a:pt x="61" y="111"/>
                  </a:cubicBezTo>
                  <a:cubicBezTo>
                    <a:pt x="61" y="111"/>
                    <a:pt x="61" y="111"/>
                    <a:pt x="61" y="111"/>
                  </a:cubicBezTo>
                  <a:close/>
                  <a:moveTo>
                    <a:pt x="80" y="92"/>
                  </a:moveTo>
                  <a:cubicBezTo>
                    <a:pt x="85" y="94"/>
                    <a:pt x="89" y="96"/>
                    <a:pt x="93" y="99"/>
                  </a:cubicBezTo>
                  <a:cubicBezTo>
                    <a:pt x="86" y="105"/>
                    <a:pt x="77" y="109"/>
                    <a:pt x="67" y="110"/>
                  </a:cubicBezTo>
                  <a:cubicBezTo>
                    <a:pt x="73" y="105"/>
                    <a:pt x="77" y="99"/>
                    <a:pt x="80" y="92"/>
                  </a:cubicBezTo>
                  <a:close/>
                  <a:moveTo>
                    <a:pt x="78" y="87"/>
                  </a:moveTo>
                  <a:cubicBezTo>
                    <a:pt x="73" y="86"/>
                    <a:pt x="67" y="85"/>
                    <a:pt x="61" y="84"/>
                  </a:cubicBezTo>
                  <a:cubicBezTo>
                    <a:pt x="61" y="61"/>
                    <a:pt x="61" y="61"/>
                    <a:pt x="61" y="61"/>
                  </a:cubicBezTo>
                  <a:cubicBezTo>
                    <a:pt x="84" y="61"/>
                    <a:pt x="84" y="61"/>
                    <a:pt x="84" y="61"/>
                  </a:cubicBezTo>
                  <a:cubicBezTo>
                    <a:pt x="84" y="71"/>
                    <a:pt x="82" y="79"/>
                    <a:pt x="78" y="87"/>
                  </a:cubicBezTo>
                  <a:close/>
                  <a:moveTo>
                    <a:pt x="61" y="57"/>
                  </a:moveTo>
                  <a:cubicBezTo>
                    <a:pt x="61" y="38"/>
                    <a:pt x="61" y="38"/>
                    <a:pt x="61" y="38"/>
                  </a:cubicBezTo>
                  <a:cubicBezTo>
                    <a:pt x="67" y="38"/>
                    <a:pt x="74" y="37"/>
                    <a:pt x="80" y="35"/>
                  </a:cubicBezTo>
                  <a:cubicBezTo>
                    <a:pt x="82" y="42"/>
                    <a:pt x="84" y="49"/>
                    <a:pt x="84" y="57"/>
                  </a:cubicBezTo>
                  <a:lnTo>
                    <a:pt x="61" y="57"/>
                  </a:lnTo>
                  <a:close/>
                  <a:moveTo>
                    <a:pt x="20" y="25"/>
                  </a:moveTo>
                  <a:cubicBezTo>
                    <a:pt x="25" y="28"/>
                    <a:pt x="30" y="31"/>
                    <a:pt x="35" y="33"/>
                  </a:cubicBezTo>
                  <a:cubicBezTo>
                    <a:pt x="32" y="41"/>
                    <a:pt x="30" y="49"/>
                    <a:pt x="30" y="57"/>
                  </a:cubicBezTo>
                  <a:cubicBezTo>
                    <a:pt x="7" y="57"/>
                    <a:pt x="7" y="57"/>
                    <a:pt x="7" y="57"/>
                  </a:cubicBezTo>
                  <a:cubicBezTo>
                    <a:pt x="8" y="45"/>
                    <a:pt x="13" y="34"/>
                    <a:pt x="20" y="25"/>
                  </a:cubicBezTo>
                  <a:close/>
                  <a:moveTo>
                    <a:pt x="7" y="61"/>
                  </a:moveTo>
                  <a:cubicBezTo>
                    <a:pt x="30" y="61"/>
                    <a:pt x="30" y="61"/>
                    <a:pt x="30" y="61"/>
                  </a:cubicBezTo>
                  <a:cubicBezTo>
                    <a:pt x="31" y="71"/>
                    <a:pt x="33" y="80"/>
                    <a:pt x="36" y="89"/>
                  </a:cubicBezTo>
                  <a:cubicBezTo>
                    <a:pt x="31" y="91"/>
                    <a:pt x="27" y="93"/>
                    <a:pt x="22" y="96"/>
                  </a:cubicBezTo>
                  <a:cubicBezTo>
                    <a:pt x="13" y="87"/>
                    <a:pt x="8" y="75"/>
                    <a:pt x="7" y="61"/>
                  </a:cubicBezTo>
                  <a:close/>
                  <a:moveTo>
                    <a:pt x="95" y="96"/>
                  </a:moveTo>
                  <a:cubicBezTo>
                    <a:pt x="91" y="93"/>
                    <a:pt x="87" y="91"/>
                    <a:pt x="82" y="89"/>
                  </a:cubicBezTo>
                  <a:cubicBezTo>
                    <a:pt x="85" y="80"/>
                    <a:pt x="87" y="71"/>
                    <a:pt x="88" y="61"/>
                  </a:cubicBezTo>
                  <a:cubicBezTo>
                    <a:pt x="111" y="61"/>
                    <a:pt x="111" y="61"/>
                    <a:pt x="111" y="61"/>
                  </a:cubicBezTo>
                  <a:cubicBezTo>
                    <a:pt x="110" y="75"/>
                    <a:pt x="104" y="87"/>
                    <a:pt x="95" y="96"/>
                  </a:cubicBezTo>
                  <a:close/>
                  <a:moveTo>
                    <a:pt x="95" y="96"/>
                  </a:moveTo>
                  <a:cubicBezTo>
                    <a:pt x="95" y="96"/>
                    <a:pt x="95" y="96"/>
                    <a:pt x="95" y="96"/>
                  </a:cubicBezTo>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1600" dirty="0">
                <a:solidFill>
                  <a:schemeClr val="bg1">
                    <a:lumMod val="65000"/>
                  </a:schemeClr>
                </a:solidFill>
                <a:latin typeface="+mn-lt"/>
                <a:ea typeface="+mn-ea"/>
                <a:cs typeface="+mn-ea"/>
                <a:sym typeface="+mn-lt"/>
              </a:endParaRPr>
            </a:p>
          </p:txBody>
        </p:sp>
      </p:grpSp>
      <p:sp>
        <p:nvSpPr>
          <p:cNvPr id="44" name="Arc 43"/>
          <p:cNvSpPr/>
          <p:nvPr/>
        </p:nvSpPr>
        <p:spPr>
          <a:xfrm>
            <a:off x="3971615" y="4729244"/>
            <a:ext cx="4915523" cy="4915523"/>
          </a:xfrm>
          <a:prstGeom prst="arc">
            <a:avLst>
              <a:gd name="adj1" fmla="val 10769273"/>
              <a:gd name="adj2" fmla="val 0"/>
            </a:avLst>
          </a:prstGeom>
          <a:ln w="57150" cap="rnd">
            <a:solidFill>
              <a:schemeClr val="tx1">
                <a:lumMod val="25000"/>
                <a:lumOff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en-US" sz="1600">
              <a:solidFill>
                <a:schemeClr val="bg1">
                  <a:lumMod val="65000"/>
                </a:schemeClr>
              </a:solidFill>
              <a:cs typeface="+mn-ea"/>
              <a:sym typeface="+mn-lt"/>
            </a:endParaRPr>
          </a:p>
        </p:txBody>
      </p:sp>
      <p:sp>
        <p:nvSpPr>
          <p:cNvPr id="8" name="Oval 7"/>
          <p:cNvSpPr/>
          <p:nvPr/>
        </p:nvSpPr>
        <p:spPr>
          <a:xfrm>
            <a:off x="3810889" y="6998206"/>
            <a:ext cx="321451" cy="321451"/>
          </a:xfrm>
          <a:prstGeom prst="ellipse">
            <a:avLst/>
          </a:prstGeom>
          <a:solidFill>
            <a:srgbClr val="FA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00">
              <a:solidFill>
                <a:schemeClr val="bg1">
                  <a:lumMod val="65000"/>
                </a:schemeClr>
              </a:solidFill>
              <a:cs typeface="+mn-ea"/>
              <a:sym typeface="+mn-lt"/>
            </a:endParaRPr>
          </a:p>
        </p:txBody>
      </p:sp>
      <p:sp>
        <p:nvSpPr>
          <p:cNvPr id="9" name="Oval 8"/>
          <p:cNvSpPr/>
          <p:nvPr/>
        </p:nvSpPr>
        <p:spPr>
          <a:xfrm>
            <a:off x="8726412" y="6998206"/>
            <a:ext cx="321451" cy="321451"/>
          </a:xfrm>
          <a:prstGeom prst="ellipse">
            <a:avLst/>
          </a:prstGeom>
          <a:solidFill>
            <a:srgbClr val="ABCA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00">
              <a:solidFill>
                <a:schemeClr val="bg1">
                  <a:lumMod val="65000"/>
                </a:schemeClr>
              </a:solidFill>
              <a:cs typeface="+mn-ea"/>
              <a:sym typeface="+mn-lt"/>
            </a:endParaRPr>
          </a:p>
        </p:txBody>
      </p:sp>
      <p:sp>
        <p:nvSpPr>
          <p:cNvPr id="10" name="Oval 9"/>
          <p:cNvSpPr/>
          <p:nvPr/>
        </p:nvSpPr>
        <p:spPr>
          <a:xfrm>
            <a:off x="6269971" y="4567386"/>
            <a:ext cx="321451" cy="321451"/>
          </a:xfrm>
          <a:prstGeom prst="ellipse">
            <a:avLst/>
          </a:prstGeom>
          <a:solidFill>
            <a:srgbClr val="ABCA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00">
              <a:solidFill>
                <a:schemeClr val="bg1">
                  <a:lumMod val="65000"/>
                </a:schemeClr>
              </a:solidFill>
              <a:cs typeface="+mn-ea"/>
              <a:sym typeface="+mn-lt"/>
            </a:endParaRPr>
          </a:p>
        </p:txBody>
      </p:sp>
      <p:sp>
        <p:nvSpPr>
          <p:cNvPr id="11" name="Oval 10"/>
          <p:cNvSpPr/>
          <p:nvPr/>
        </p:nvSpPr>
        <p:spPr>
          <a:xfrm>
            <a:off x="8023237" y="5306869"/>
            <a:ext cx="321451" cy="321451"/>
          </a:xfrm>
          <a:prstGeom prst="ellipse">
            <a:avLst/>
          </a:prstGeom>
          <a:solidFill>
            <a:srgbClr val="FA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00">
              <a:solidFill>
                <a:schemeClr val="bg1">
                  <a:lumMod val="65000"/>
                </a:schemeClr>
              </a:solidFill>
              <a:cs typeface="+mn-ea"/>
              <a:sym typeface="+mn-lt"/>
            </a:endParaRPr>
          </a:p>
        </p:txBody>
      </p:sp>
      <p:sp>
        <p:nvSpPr>
          <p:cNvPr id="12" name="Oval 11"/>
          <p:cNvSpPr/>
          <p:nvPr/>
        </p:nvSpPr>
        <p:spPr>
          <a:xfrm>
            <a:off x="4520196" y="5306869"/>
            <a:ext cx="321451" cy="321451"/>
          </a:xfrm>
          <a:prstGeom prst="ellipse">
            <a:avLst/>
          </a:prstGeom>
          <a:solidFill>
            <a:srgbClr val="FA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00">
              <a:solidFill>
                <a:schemeClr val="bg1">
                  <a:lumMod val="65000"/>
                </a:schemeClr>
              </a:solidFill>
              <a:cs typeface="+mn-ea"/>
              <a:sym typeface="+mn-lt"/>
            </a:endParaRPr>
          </a:p>
        </p:txBody>
      </p:sp>
      <p:sp>
        <p:nvSpPr>
          <p:cNvPr id="14" name="Teardrop 13"/>
          <p:cNvSpPr/>
          <p:nvPr/>
        </p:nvSpPr>
        <p:spPr>
          <a:xfrm rot="5400000">
            <a:off x="3355498" y="4165571"/>
            <a:ext cx="1145170" cy="1145170"/>
          </a:xfrm>
          <a:prstGeom prst="teardrop">
            <a:avLst/>
          </a:prstGeom>
          <a:solidFill>
            <a:srgbClr val="FABAAE"/>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00">
              <a:solidFill>
                <a:schemeClr val="bg1">
                  <a:lumMod val="65000"/>
                </a:schemeClr>
              </a:solidFill>
              <a:cs typeface="+mn-ea"/>
              <a:sym typeface="+mn-lt"/>
            </a:endParaRPr>
          </a:p>
        </p:txBody>
      </p:sp>
      <p:sp>
        <p:nvSpPr>
          <p:cNvPr id="15" name="Teardrop 14"/>
          <p:cNvSpPr/>
          <p:nvPr/>
        </p:nvSpPr>
        <p:spPr>
          <a:xfrm rot="16200000" flipH="1">
            <a:off x="8475278" y="4165571"/>
            <a:ext cx="1145170" cy="1145170"/>
          </a:xfrm>
          <a:prstGeom prst="teardrop">
            <a:avLst/>
          </a:prstGeom>
          <a:solidFill>
            <a:srgbClr val="FABAAE"/>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00">
              <a:solidFill>
                <a:schemeClr val="bg1">
                  <a:lumMod val="65000"/>
                </a:schemeClr>
              </a:solidFill>
              <a:cs typeface="+mn-ea"/>
              <a:sym typeface="+mn-lt"/>
            </a:endParaRPr>
          </a:p>
        </p:txBody>
      </p:sp>
      <p:sp>
        <p:nvSpPr>
          <p:cNvPr id="17" name="Teardrop 16"/>
          <p:cNvSpPr/>
          <p:nvPr/>
        </p:nvSpPr>
        <p:spPr>
          <a:xfrm rot="10800000" flipH="1">
            <a:off x="2554765" y="6006762"/>
            <a:ext cx="1145170" cy="1145170"/>
          </a:xfrm>
          <a:prstGeom prst="teardrop">
            <a:avLst/>
          </a:prstGeom>
          <a:solidFill>
            <a:srgbClr val="ABCAC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00">
              <a:solidFill>
                <a:schemeClr val="bg1">
                  <a:lumMod val="65000"/>
                </a:schemeClr>
              </a:solidFill>
              <a:cs typeface="+mn-ea"/>
              <a:sym typeface="+mn-lt"/>
            </a:endParaRPr>
          </a:p>
        </p:txBody>
      </p:sp>
      <p:sp>
        <p:nvSpPr>
          <p:cNvPr id="24" name="Freeform 127"/>
          <p:cNvSpPr/>
          <p:nvPr/>
        </p:nvSpPr>
        <p:spPr bwMode="auto">
          <a:xfrm rot="21430824">
            <a:off x="2890411" y="6371804"/>
            <a:ext cx="473879" cy="522147"/>
          </a:xfrm>
          <a:custGeom>
            <a:avLst/>
            <a:gdLst/>
            <a:ahLst/>
            <a:cxnLst>
              <a:cxn ang="0">
                <a:pos x="40" y="55"/>
              </a:cxn>
              <a:cxn ang="0">
                <a:pos x="32" y="51"/>
              </a:cxn>
              <a:cxn ang="0">
                <a:pos x="4" y="24"/>
              </a:cxn>
              <a:cxn ang="0">
                <a:pos x="0" y="14"/>
              </a:cxn>
              <a:cxn ang="0">
                <a:pos x="13" y="0"/>
              </a:cxn>
              <a:cxn ang="0">
                <a:pos x="23" y="5"/>
              </a:cxn>
              <a:cxn ang="0">
                <a:pos x="45" y="26"/>
              </a:cxn>
              <a:cxn ang="0">
                <a:pos x="45" y="27"/>
              </a:cxn>
              <a:cxn ang="0">
                <a:pos x="42" y="30"/>
              </a:cxn>
              <a:cxn ang="0">
                <a:pos x="42" y="29"/>
              </a:cxn>
              <a:cxn ang="0">
                <a:pos x="20" y="8"/>
              </a:cxn>
              <a:cxn ang="0">
                <a:pos x="13" y="5"/>
              </a:cxn>
              <a:cxn ang="0">
                <a:pos x="4" y="14"/>
              </a:cxn>
              <a:cxn ang="0">
                <a:pos x="7" y="21"/>
              </a:cxn>
              <a:cxn ang="0">
                <a:pos x="35" y="48"/>
              </a:cxn>
              <a:cxn ang="0">
                <a:pos x="40" y="50"/>
              </a:cxn>
              <a:cxn ang="0">
                <a:pos x="45" y="45"/>
              </a:cxn>
              <a:cxn ang="0">
                <a:pos x="43" y="40"/>
              </a:cxn>
              <a:cxn ang="0">
                <a:pos x="22" y="19"/>
              </a:cxn>
              <a:cxn ang="0">
                <a:pos x="20" y="18"/>
              </a:cxn>
              <a:cxn ang="0">
                <a:pos x="18" y="21"/>
              </a:cxn>
              <a:cxn ang="0">
                <a:pos x="19" y="23"/>
              </a:cxn>
              <a:cxn ang="0">
                <a:pos x="33" y="38"/>
              </a:cxn>
              <a:cxn ang="0">
                <a:pos x="34" y="38"/>
              </a:cxn>
              <a:cxn ang="0">
                <a:pos x="31" y="41"/>
              </a:cxn>
              <a:cxn ang="0">
                <a:pos x="30" y="41"/>
              </a:cxn>
              <a:cxn ang="0">
                <a:pos x="16" y="26"/>
              </a:cxn>
              <a:cxn ang="0">
                <a:pos x="13" y="21"/>
              </a:cxn>
              <a:cxn ang="0">
                <a:pos x="20" y="14"/>
              </a:cxn>
              <a:cxn ang="0">
                <a:pos x="26" y="16"/>
              </a:cxn>
              <a:cxn ang="0">
                <a:pos x="46" y="37"/>
              </a:cxn>
              <a:cxn ang="0">
                <a:pos x="50" y="45"/>
              </a:cxn>
              <a:cxn ang="0">
                <a:pos x="40" y="55"/>
              </a:cxn>
            </a:cxnLst>
            <a:rect l="0" t="0" r="r" b="b"/>
            <a:pathLst>
              <a:path w="50" h="55">
                <a:moveTo>
                  <a:pt x="40" y="55"/>
                </a:moveTo>
                <a:cubicBezTo>
                  <a:pt x="37" y="55"/>
                  <a:pt x="34" y="54"/>
                  <a:pt x="32" y="51"/>
                </a:cubicBezTo>
                <a:cubicBezTo>
                  <a:pt x="4" y="24"/>
                  <a:pt x="4" y="24"/>
                  <a:pt x="4" y="24"/>
                </a:cubicBezTo>
                <a:cubicBezTo>
                  <a:pt x="1" y="21"/>
                  <a:pt x="0" y="18"/>
                  <a:pt x="0" y="14"/>
                </a:cubicBezTo>
                <a:cubicBezTo>
                  <a:pt x="0" y="7"/>
                  <a:pt x="6" y="0"/>
                  <a:pt x="13" y="0"/>
                </a:cubicBezTo>
                <a:cubicBezTo>
                  <a:pt x="17" y="0"/>
                  <a:pt x="21" y="2"/>
                  <a:pt x="23" y="5"/>
                </a:cubicBezTo>
                <a:cubicBezTo>
                  <a:pt x="45" y="26"/>
                  <a:pt x="45" y="26"/>
                  <a:pt x="45" y="26"/>
                </a:cubicBezTo>
                <a:cubicBezTo>
                  <a:pt x="45" y="26"/>
                  <a:pt x="45" y="27"/>
                  <a:pt x="45" y="27"/>
                </a:cubicBezTo>
                <a:cubicBezTo>
                  <a:pt x="45" y="28"/>
                  <a:pt x="43" y="30"/>
                  <a:pt x="42" y="30"/>
                </a:cubicBezTo>
                <a:cubicBezTo>
                  <a:pt x="42" y="30"/>
                  <a:pt x="42" y="30"/>
                  <a:pt x="42" y="29"/>
                </a:cubicBezTo>
                <a:cubicBezTo>
                  <a:pt x="20" y="8"/>
                  <a:pt x="20" y="8"/>
                  <a:pt x="20" y="8"/>
                </a:cubicBezTo>
                <a:cubicBezTo>
                  <a:pt x="18" y="6"/>
                  <a:pt x="16" y="5"/>
                  <a:pt x="13" y="5"/>
                </a:cubicBezTo>
                <a:cubicBezTo>
                  <a:pt x="8" y="5"/>
                  <a:pt x="4" y="9"/>
                  <a:pt x="4" y="14"/>
                </a:cubicBezTo>
                <a:cubicBezTo>
                  <a:pt x="4" y="16"/>
                  <a:pt x="5" y="19"/>
                  <a:pt x="7" y="21"/>
                </a:cubicBezTo>
                <a:cubicBezTo>
                  <a:pt x="35" y="48"/>
                  <a:pt x="35" y="48"/>
                  <a:pt x="35" y="48"/>
                </a:cubicBezTo>
                <a:cubicBezTo>
                  <a:pt x="36" y="50"/>
                  <a:pt x="38" y="50"/>
                  <a:pt x="40" y="50"/>
                </a:cubicBezTo>
                <a:cubicBezTo>
                  <a:pt x="43" y="50"/>
                  <a:pt x="45" y="48"/>
                  <a:pt x="45" y="45"/>
                </a:cubicBezTo>
                <a:cubicBezTo>
                  <a:pt x="45" y="43"/>
                  <a:pt x="44" y="41"/>
                  <a:pt x="43" y="40"/>
                </a:cubicBezTo>
                <a:cubicBezTo>
                  <a:pt x="22" y="19"/>
                  <a:pt x="22" y="19"/>
                  <a:pt x="22" y="19"/>
                </a:cubicBezTo>
                <a:cubicBezTo>
                  <a:pt x="22" y="19"/>
                  <a:pt x="21" y="18"/>
                  <a:pt x="20" y="18"/>
                </a:cubicBezTo>
                <a:cubicBezTo>
                  <a:pt x="19" y="18"/>
                  <a:pt x="18" y="19"/>
                  <a:pt x="18" y="21"/>
                </a:cubicBezTo>
                <a:cubicBezTo>
                  <a:pt x="18" y="22"/>
                  <a:pt x="18" y="22"/>
                  <a:pt x="19" y="23"/>
                </a:cubicBezTo>
                <a:cubicBezTo>
                  <a:pt x="33" y="38"/>
                  <a:pt x="33" y="38"/>
                  <a:pt x="33" y="38"/>
                </a:cubicBezTo>
                <a:cubicBezTo>
                  <a:pt x="34" y="38"/>
                  <a:pt x="34" y="38"/>
                  <a:pt x="34" y="38"/>
                </a:cubicBezTo>
                <a:cubicBezTo>
                  <a:pt x="34" y="39"/>
                  <a:pt x="32" y="41"/>
                  <a:pt x="31" y="41"/>
                </a:cubicBezTo>
                <a:cubicBezTo>
                  <a:pt x="31" y="41"/>
                  <a:pt x="30" y="41"/>
                  <a:pt x="30" y="41"/>
                </a:cubicBezTo>
                <a:cubicBezTo>
                  <a:pt x="16" y="26"/>
                  <a:pt x="16" y="26"/>
                  <a:pt x="16" y="26"/>
                </a:cubicBezTo>
                <a:cubicBezTo>
                  <a:pt x="14" y="25"/>
                  <a:pt x="13" y="23"/>
                  <a:pt x="13" y="21"/>
                </a:cubicBezTo>
                <a:cubicBezTo>
                  <a:pt x="13" y="17"/>
                  <a:pt x="16" y="14"/>
                  <a:pt x="20" y="14"/>
                </a:cubicBezTo>
                <a:cubicBezTo>
                  <a:pt x="22" y="14"/>
                  <a:pt x="24" y="15"/>
                  <a:pt x="26" y="16"/>
                </a:cubicBezTo>
                <a:cubicBezTo>
                  <a:pt x="46" y="37"/>
                  <a:pt x="46" y="37"/>
                  <a:pt x="46" y="37"/>
                </a:cubicBezTo>
                <a:cubicBezTo>
                  <a:pt x="49" y="39"/>
                  <a:pt x="50" y="42"/>
                  <a:pt x="50" y="45"/>
                </a:cubicBezTo>
                <a:cubicBezTo>
                  <a:pt x="50" y="51"/>
                  <a:pt x="46" y="55"/>
                  <a:pt x="40" y="55"/>
                </a:cubicBez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1600">
              <a:solidFill>
                <a:schemeClr val="bg1">
                  <a:lumMod val="65000"/>
                </a:schemeClr>
              </a:solidFill>
              <a:latin typeface="+mn-lt"/>
              <a:ea typeface="+mn-ea"/>
              <a:cs typeface="+mn-ea"/>
              <a:sym typeface="+mn-lt"/>
            </a:endParaRPr>
          </a:p>
        </p:txBody>
      </p:sp>
      <p:grpSp>
        <p:nvGrpSpPr>
          <p:cNvPr id="4" name="组合 3">
            <a:extLst>
              <a:ext uri="{FF2B5EF4-FFF2-40B4-BE49-F238E27FC236}">
                <a16:creationId xmlns:a16="http://schemas.microsoft.com/office/drawing/2014/main" id="{DF9A1E64-1A70-0664-E778-9BFD57594B62}"/>
              </a:ext>
            </a:extLst>
          </p:cNvPr>
          <p:cNvGrpSpPr/>
          <p:nvPr/>
        </p:nvGrpSpPr>
        <p:grpSpPr>
          <a:xfrm rot="19030071">
            <a:off x="5909162" y="3043740"/>
            <a:ext cx="1145170" cy="1145170"/>
            <a:chOff x="6561237" y="8214417"/>
            <a:chExt cx="1145170" cy="1145170"/>
          </a:xfrm>
        </p:grpSpPr>
        <p:sp>
          <p:nvSpPr>
            <p:cNvPr id="16" name="Teardrop 15"/>
            <p:cNvSpPr/>
            <p:nvPr/>
          </p:nvSpPr>
          <p:spPr>
            <a:xfrm rot="16200000" flipH="1">
              <a:off x="6561237" y="8214417"/>
              <a:ext cx="1145170" cy="1145170"/>
            </a:xfrm>
            <a:prstGeom prst="teardrop">
              <a:avLst/>
            </a:prstGeom>
            <a:solidFill>
              <a:srgbClr val="ABCAC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00" dirty="0">
                <a:solidFill>
                  <a:schemeClr val="bg1">
                    <a:lumMod val="65000"/>
                  </a:schemeClr>
                </a:solidFill>
                <a:cs typeface="+mn-ea"/>
                <a:sym typeface="+mn-lt"/>
              </a:endParaRPr>
            </a:p>
          </p:txBody>
        </p:sp>
        <p:sp>
          <p:nvSpPr>
            <p:cNvPr id="25" name="Freeform 137"/>
            <p:cNvSpPr>
              <a:spLocks noEditPoints="1"/>
            </p:cNvSpPr>
            <p:nvPr/>
          </p:nvSpPr>
          <p:spPr bwMode="auto">
            <a:xfrm rot="2569929">
              <a:off x="6889402" y="8571489"/>
              <a:ext cx="417633" cy="427655"/>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1600">
                <a:solidFill>
                  <a:schemeClr val="bg1">
                    <a:lumMod val="65000"/>
                  </a:schemeClr>
                </a:solidFill>
                <a:latin typeface="+mn-lt"/>
                <a:ea typeface="+mn-ea"/>
                <a:cs typeface="+mn-ea"/>
                <a:sym typeface="+mn-lt"/>
              </a:endParaRPr>
            </a:p>
          </p:txBody>
        </p:sp>
      </p:grpSp>
      <p:sp>
        <p:nvSpPr>
          <p:cNvPr id="26" name="Freeform 145"/>
          <p:cNvSpPr/>
          <p:nvPr/>
        </p:nvSpPr>
        <p:spPr bwMode="auto">
          <a:xfrm>
            <a:off x="3698063" y="4539363"/>
            <a:ext cx="461064" cy="397586"/>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1600">
              <a:solidFill>
                <a:schemeClr val="bg1">
                  <a:lumMod val="65000"/>
                </a:schemeClr>
              </a:solidFill>
              <a:latin typeface="+mn-lt"/>
              <a:ea typeface="+mn-ea"/>
              <a:cs typeface="+mn-ea"/>
              <a:sym typeface="+mn-lt"/>
            </a:endParaRPr>
          </a:p>
        </p:txBody>
      </p:sp>
      <p:sp>
        <p:nvSpPr>
          <p:cNvPr id="13" name="Teardrop 12"/>
          <p:cNvSpPr/>
          <p:nvPr/>
        </p:nvSpPr>
        <p:spPr>
          <a:xfrm rot="10800000">
            <a:off x="9083325" y="5909133"/>
            <a:ext cx="1145170" cy="1145170"/>
          </a:xfrm>
          <a:prstGeom prst="teardrop">
            <a:avLst/>
          </a:prstGeom>
          <a:solidFill>
            <a:srgbClr val="FABAAE"/>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00">
              <a:solidFill>
                <a:schemeClr val="bg1">
                  <a:lumMod val="65000"/>
                </a:schemeClr>
              </a:solidFill>
              <a:cs typeface="+mn-ea"/>
              <a:sym typeface="+mn-lt"/>
            </a:endParaRPr>
          </a:p>
        </p:txBody>
      </p:sp>
      <p:sp>
        <p:nvSpPr>
          <p:cNvPr id="27" name="Freeform 146"/>
          <p:cNvSpPr>
            <a:spLocks noEditPoints="1"/>
          </p:cNvSpPr>
          <p:nvPr/>
        </p:nvSpPr>
        <p:spPr bwMode="auto">
          <a:xfrm>
            <a:off x="9384365" y="6229468"/>
            <a:ext cx="461064" cy="504500"/>
          </a:xfrm>
          <a:custGeom>
            <a:avLst/>
            <a:gdLst/>
            <a:ahLst/>
            <a:cxnLst>
              <a:cxn ang="0">
                <a:pos x="49" y="42"/>
              </a:cxn>
              <a:cxn ang="0">
                <a:pos x="33" y="58"/>
              </a:cxn>
              <a:cxn ang="0">
                <a:pos x="33" y="46"/>
              </a:cxn>
              <a:cxn ang="0">
                <a:pos x="31" y="45"/>
              </a:cxn>
              <a:cxn ang="0">
                <a:pos x="31" y="58"/>
              </a:cxn>
              <a:cxn ang="0">
                <a:pos x="14" y="42"/>
              </a:cxn>
              <a:cxn ang="0">
                <a:pos x="1" y="33"/>
              </a:cxn>
              <a:cxn ang="0">
                <a:pos x="3" y="31"/>
              </a:cxn>
              <a:cxn ang="0">
                <a:pos x="4" y="31"/>
              </a:cxn>
              <a:cxn ang="0">
                <a:pos x="4" y="7"/>
              </a:cxn>
              <a:cxn ang="0">
                <a:pos x="9" y="0"/>
              </a:cxn>
              <a:cxn ang="0">
                <a:pos x="54" y="0"/>
              </a:cxn>
              <a:cxn ang="0">
                <a:pos x="60" y="7"/>
              </a:cxn>
              <a:cxn ang="0">
                <a:pos x="60" y="31"/>
              </a:cxn>
              <a:cxn ang="0">
                <a:pos x="61" y="31"/>
              </a:cxn>
              <a:cxn ang="0">
                <a:pos x="63" y="33"/>
              </a:cxn>
              <a:cxn ang="0">
                <a:pos x="49" y="42"/>
              </a:cxn>
              <a:cxn ang="0">
                <a:pos x="57" y="9"/>
              </a:cxn>
              <a:cxn ang="0">
                <a:pos x="52" y="4"/>
              </a:cxn>
              <a:cxn ang="0">
                <a:pos x="12" y="4"/>
              </a:cxn>
              <a:cxn ang="0">
                <a:pos x="7" y="9"/>
              </a:cxn>
              <a:cxn ang="0">
                <a:pos x="7" y="33"/>
              </a:cxn>
              <a:cxn ang="0">
                <a:pos x="27" y="37"/>
              </a:cxn>
              <a:cxn ang="0">
                <a:pos x="30" y="38"/>
              </a:cxn>
              <a:cxn ang="0">
                <a:pos x="30" y="38"/>
              </a:cxn>
              <a:cxn ang="0">
                <a:pos x="33" y="40"/>
              </a:cxn>
              <a:cxn ang="0">
                <a:pos x="37" y="37"/>
              </a:cxn>
              <a:cxn ang="0">
                <a:pos x="57" y="33"/>
              </a:cxn>
              <a:cxn ang="0">
                <a:pos x="57" y="9"/>
              </a:cxn>
              <a:cxn ang="0">
                <a:pos x="23" y="34"/>
              </a:cxn>
              <a:cxn ang="0">
                <a:pos x="16" y="27"/>
              </a:cxn>
              <a:cxn ang="0">
                <a:pos x="23" y="20"/>
              </a:cxn>
              <a:cxn ang="0">
                <a:pos x="31" y="27"/>
              </a:cxn>
              <a:cxn ang="0">
                <a:pos x="23" y="34"/>
              </a:cxn>
              <a:cxn ang="0">
                <a:pos x="41" y="34"/>
              </a:cxn>
              <a:cxn ang="0">
                <a:pos x="33" y="27"/>
              </a:cxn>
              <a:cxn ang="0">
                <a:pos x="41" y="20"/>
              </a:cxn>
              <a:cxn ang="0">
                <a:pos x="49" y="27"/>
              </a:cxn>
              <a:cxn ang="0">
                <a:pos x="41" y="34"/>
              </a:cxn>
            </a:cxnLst>
            <a:rect l="0" t="0" r="r" b="b"/>
            <a:pathLst>
              <a:path w="64" h="70">
                <a:moveTo>
                  <a:pt x="49" y="42"/>
                </a:moveTo>
                <a:cubicBezTo>
                  <a:pt x="56" y="66"/>
                  <a:pt x="32" y="70"/>
                  <a:pt x="33" y="58"/>
                </a:cubicBezTo>
                <a:cubicBezTo>
                  <a:pt x="33" y="58"/>
                  <a:pt x="33" y="51"/>
                  <a:pt x="33" y="46"/>
                </a:cubicBezTo>
                <a:cubicBezTo>
                  <a:pt x="32" y="46"/>
                  <a:pt x="32" y="46"/>
                  <a:pt x="31" y="45"/>
                </a:cubicBezTo>
                <a:cubicBezTo>
                  <a:pt x="31" y="51"/>
                  <a:pt x="31" y="58"/>
                  <a:pt x="31" y="58"/>
                </a:cubicBezTo>
                <a:cubicBezTo>
                  <a:pt x="31" y="70"/>
                  <a:pt x="7" y="66"/>
                  <a:pt x="14" y="42"/>
                </a:cubicBezTo>
                <a:cubicBezTo>
                  <a:pt x="7" y="39"/>
                  <a:pt x="3" y="36"/>
                  <a:pt x="1" y="33"/>
                </a:cubicBezTo>
                <a:cubicBezTo>
                  <a:pt x="0" y="31"/>
                  <a:pt x="1" y="29"/>
                  <a:pt x="3" y="31"/>
                </a:cubicBezTo>
                <a:cubicBezTo>
                  <a:pt x="3" y="31"/>
                  <a:pt x="3" y="31"/>
                  <a:pt x="4" y="31"/>
                </a:cubicBezTo>
                <a:cubicBezTo>
                  <a:pt x="4" y="7"/>
                  <a:pt x="4" y="7"/>
                  <a:pt x="4" y="7"/>
                </a:cubicBezTo>
                <a:cubicBezTo>
                  <a:pt x="4" y="3"/>
                  <a:pt x="6" y="0"/>
                  <a:pt x="9" y="0"/>
                </a:cubicBezTo>
                <a:cubicBezTo>
                  <a:pt x="54" y="0"/>
                  <a:pt x="54" y="0"/>
                  <a:pt x="54" y="0"/>
                </a:cubicBezTo>
                <a:cubicBezTo>
                  <a:pt x="57" y="0"/>
                  <a:pt x="60" y="3"/>
                  <a:pt x="60" y="7"/>
                </a:cubicBezTo>
                <a:cubicBezTo>
                  <a:pt x="60" y="31"/>
                  <a:pt x="60" y="31"/>
                  <a:pt x="60" y="31"/>
                </a:cubicBezTo>
                <a:cubicBezTo>
                  <a:pt x="60" y="31"/>
                  <a:pt x="60" y="31"/>
                  <a:pt x="61" y="31"/>
                </a:cubicBezTo>
                <a:cubicBezTo>
                  <a:pt x="63" y="29"/>
                  <a:pt x="64" y="31"/>
                  <a:pt x="63" y="33"/>
                </a:cubicBezTo>
                <a:cubicBezTo>
                  <a:pt x="60" y="36"/>
                  <a:pt x="56" y="39"/>
                  <a:pt x="49" y="42"/>
                </a:cubicBezTo>
                <a:close/>
                <a:moveTo>
                  <a:pt x="57" y="9"/>
                </a:moveTo>
                <a:cubicBezTo>
                  <a:pt x="57" y="5"/>
                  <a:pt x="56" y="4"/>
                  <a:pt x="52" y="4"/>
                </a:cubicBezTo>
                <a:cubicBezTo>
                  <a:pt x="12" y="4"/>
                  <a:pt x="12" y="4"/>
                  <a:pt x="12" y="4"/>
                </a:cubicBezTo>
                <a:cubicBezTo>
                  <a:pt x="8" y="4"/>
                  <a:pt x="7" y="5"/>
                  <a:pt x="7" y="9"/>
                </a:cubicBezTo>
                <a:cubicBezTo>
                  <a:pt x="7" y="33"/>
                  <a:pt x="7" y="33"/>
                  <a:pt x="7" y="33"/>
                </a:cubicBezTo>
                <a:cubicBezTo>
                  <a:pt x="15" y="38"/>
                  <a:pt x="23" y="37"/>
                  <a:pt x="27" y="37"/>
                </a:cubicBezTo>
                <a:cubicBezTo>
                  <a:pt x="28" y="37"/>
                  <a:pt x="29" y="37"/>
                  <a:pt x="30" y="38"/>
                </a:cubicBezTo>
                <a:cubicBezTo>
                  <a:pt x="30" y="38"/>
                  <a:pt x="30" y="38"/>
                  <a:pt x="30" y="38"/>
                </a:cubicBezTo>
                <a:cubicBezTo>
                  <a:pt x="31" y="39"/>
                  <a:pt x="32" y="39"/>
                  <a:pt x="33" y="40"/>
                </a:cubicBezTo>
                <a:cubicBezTo>
                  <a:pt x="33" y="38"/>
                  <a:pt x="34" y="37"/>
                  <a:pt x="37" y="37"/>
                </a:cubicBezTo>
                <a:cubicBezTo>
                  <a:pt x="41" y="37"/>
                  <a:pt x="48" y="38"/>
                  <a:pt x="57" y="33"/>
                </a:cubicBezTo>
                <a:lnTo>
                  <a:pt x="57" y="9"/>
                </a:lnTo>
                <a:close/>
                <a:moveTo>
                  <a:pt x="23" y="34"/>
                </a:moveTo>
                <a:cubicBezTo>
                  <a:pt x="19" y="34"/>
                  <a:pt x="16" y="31"/>
                  <a:pt x="16" y="27"/>
                </a:cubicBezTo>
                <a:cubicBezTo>
                  <a:pt x="16" y="23"/>
                  <a:pt x="19" y="20"/>
                  <a:pt x="23" y="20"/>
                </a:cubicBezTo>
                <a:cubicBezTo>
                  <a:pt x="27" y="20"/>
                  <a:pt x="31" y="23"/>
                  <a:pt x="31" y="27"/>
                </a:cubicBezTo>
                <a:cubicBezTo>
                  <a:pt x="31" y="31"/>
                  <a:pt x="27" y="34"/>
                  <a:pt x="23" y="34"/>
                </a:cubicBezTo>
                <a:close/>
                <a:moveTo>
                  <a:pt x="41" y="34"/>
                </a:moveTo>
                <a:cubicBezTo>
                  <a:pt x="37" y="34"/>
                  <a:pt x="33" y="31"/>
                  <a:pt x="33" y="27"/>
                </a:cubicBezTo>
                <a:cubicBezTo>
                  <a:pt x="33" y="23"/>
                  <a:pt x="37" y="20"/>
                  <a:pt x="41" y="20"/>
                </a:cubicBezTo>
                <a:cubicBezTo>
                  <a:pt x="45" y="20"/>
                  <a:pt x="49" y="23"/>
                  <a:pt x="49" y="27"/>
                </a:cubicBezTo>
                <a:cubicBezTo>
                  <a:pt x="49" y="31"/>
                  <a:pt x="45" y="34"/>
                  <a:pt x="41" y="34"/>
                </a:cubicBez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1600">
              <a:solidFill>
                <a:schemeClr val="bg1">
                  <a:lumMod val="65000"/>
                </a:schemeClr>
              </a:solidFill>
              <a:latin typeface="+mn-lt"/>
              <a:ea typeface="+mn-ea"/>
              <a:cs typeface="+mn-ea"/>
              <a:sym typeface="+mn-lt"/>
            </a:endParaRPr>
          </a:p>
        </p:txBody>
      </p:sp>
      <p:sp>
        <p:nvSpPr>
          <p:cNvPr id="28" name="Freeform 175"/>
          <p:cNvSpPr>
            <a:spLocks noEditPoints="1"/>
          </p:cNvSpPr>
          <p:nvPr/>
        </p:nvSpPr>
        <p:spPr bwMode="auto">
          <a:xfrm>
            <a:off x="8836159" y="4534698"/>
            <a:ext cx="417633" cy="420973"/>
          </a:xfrm>
          <a:custGeom>
            <a:avLst/>
            <a:gdLst/>
            <a:ahLst/>
            <a:cxnLst>
              <a:cxn ang="0">
                <a:pos x="11" y="57"/>
              </a:cxn>
              <a:cxn ang="0">
                <a:pos x="8" y="58"/>
              </a:cxn>
              <a:cxn ang="0">
                <a:pos x="5" y="57"/>
              </a:cxn>
              <a:cxn ang="0">
                <a:pos x="1" y="53"/>
              </a:cxn>
              <a:cxn ang="0">
                <a:pos x="0" y="50"/>
              </a:cxn>
              <a:cxn ang="0">
                <a:pos x="1" y="47"/>
              </a:cxn>
              <a:cxn ang="0">
                <a:pos x="25" y="22"/>
              </a:cxn>
              <a:cxn ang="0">
                <a:pos x="35" y="33"/>
              </a:cxn>
              <a:cxn ang="0">
                <a:pos x="11" y="57"/>
              </a:cxn>
              <a:cxn ang="0">
                <a:pos x="10" y="45"/>
              </a:cxn>
              <a:cxn ang="0">
                <a:pos x="8" y="48"/>
              </a:cxn>
              <a:cxn ang="0">
                <a:pos x="10" y="50"/>
              </a:cxn>
              <a:cxn ang="0">
                <a:pos x="12" y="48"/>
              </a:cxn>
              <a:cxn ang="0">
                <a:pos x="10" y="45"/>
              </a:cxn>
              <a:cxn ang="0">
                <a:pos x="57" y="21"/>
              </a:cxn>
              <a:cxn ang="0">
                <a:pos x="42" y="32"/>
              </a:cxn>
              <a:cxn ang="0">
                <a:pos x="26" y="16"/>
              </a:cxn>
              <a:cxn ang="0">
                <a:pos x="42" y="0"/>
              </a:cxn>
              <a:cxn ang="0">
                <a:pos x="50" y="2"/>
              </a:cxn>
              <a:cxn ang="0">
                <a:pos x="51" y="3"/>
              </a:cxn>
              <a:cxn ang="0">
                <a:pos x="50" y="4"/>
              </a:cxn>
              <a:cxn ang="0">
                <a:pos x="40" y="10"/>
              </a:cxn>
              <a:cxn ang="0">
                <a:pos x="40" y="18"/>
              </a:cxn>
              <a:cxn ang="0">
                <a:pos x="47" y="22"/>
              </a:cxn>
              <a:cxn ang="0">
                <a:pos x="57" y="16"/>
              </a:cxn>
              <a:cxn ang="0">
                <a:pos x="58" y="17"/>
              </a:cxn>
              <a:cxn ang="0">
                <a:pos x="57" y="21"/>
              </a:cxn>
            </a:cxnLst>
            <a:rect l="0" t="0" r="r" b="b"/>
            <a:pathLst>
              <a:path w="58" h="58">
                <a:moveTo>
                  <a:pt x="11" y="57"/>
                </a:moveTo>
                <a:cubicBezTo>
                  <a:pt x="10" y="58"/>
                  <a:pt x="9" y="58"/>
                  <a:pt x="8" y="58"/>
                </a:cubicBezTo>
                <a:cubicBezTo>
                  <a:pt x="7" y="58"/>
                  <a:pt x="6" y="58"/>
                  <a:pt x="5" y="57"/>
                </a:cubicBezTo>
                <a:cubicBezTo>
                  <a:pt x="1" y="53"/>
                  <a:pt x="1" y="53"/>
                  <a:pt x="1" y="53"/>
                </a:cubicBezTo>
                <a:cubicBezTo>
                  <a:pt x="0" y="52"/>
                  <a:pt x="0" y="51"/>
                  <a:pt x="0" y="50"/>
                </a:cubicBezTo>
                <a:cubicBezTo>
                  <a:pt x="0" y="49"/>
                  <a:pt x="0" y="47"/>
                  <a:pt x="1" y="47"/>
                </a:cubicBezTo>
                <a:cubicBezTo>
                  <a:pt x="25" y="22"/>
                  <a:pt x="25" y="22"/>
                  <a:pt x="25" y="22"/>
                </a:cubicBezTo>
                <a:cubicBezTo>
                  <a:pt x="27" y="27"/>
                  <a:pt x="31" y="31"/>
                  <a:pt x="35" y="33"/>
                </a:cubicBezTo>
                <a:lnTo>
                  <a:pt x="11" y="57"/>
                </a:lnTo>
                <a:close/>
                <a:moveTo>
                  <a:pt x="10" y="45"/>
                </a:moveTo>
                <a:cubicBezTo>
                  <a:pt x="9" y="45"/>
                  <a:pt x="8" y="46"/>
                  <a:pt x="8" y="48"/>
                </a:cubicBezTo>
                <a:cubicBezTo>
                  <a:pt x="8" y="49"/>
                  <a:pt x="9" y="50"/>
                  <a:pt x="10" y="50"/>
                </a:cubicBezTo>
                <a:cubicBezTo>
                  <a:pt x="11" y="50"/>
                  <a:pt x="12" y="49"/>
                  <a:pt x="12" y="48"/>
                </a:cubicBezTo>
                <a:cubicBezTo>
                  <a:pt x="12" y="46"/>
                  <a:pt x="11" y="45"/>
                  <a:pt x="10" y="45"/>
                </a:cubicBezTo>
                <a:close/>
                <a:moveTo>
                  <a:pt x="57" y="21"/>
                </a:moveTo>
                <a:cubicBezTo>
                  <a:pt x="55" y="27"/>
                  <a:pt x="49" y="32"/>
                  <a:pt x="42" y="32"/>
                </a:cubicBezTo>
                <a:cubicBezTo>
                  <a:pt x="33" y="32"/>
                  <a:pt x="26" y="24"/>
                  <a:pt x="26" y="16"/>
                </a:cubicBezTo>
                <a:cubicBezTo>
                  <a:pt x="26" y="7"/>
                  <a:pt x="33" y="0"/>
                  <a:pt x="42" y="0"/>
                </a:cubicBezTo>
                <a:cubicBezTo>
                  <a:pt x="45" y="0"/>
                  <a:pt x="48" y="0"/>
                  <a:pt x="50" y="2"/>
                </a:cubicBezTo>
                <a:cubicBezTo>
                  <a:pt x="51" y="2"/>
                  <a:pt x="51" y="2"/>
                  <a:pt x="51" y="3"/>
                </a:cubicBezTo>
                <a:cubicBezTo>
                  <a:pt x="51" y="3"/>
                  <a:pt x="51" y="4"/>
                  <a:pt x="50" y="4"/>
                </a:cubicBezTo>
                <a:cubicBezTo>
                  <a:pt x="40" y="10"/>
                  <a:pt x="40" y="10"/>
                  <a:pt x="40" y="10"/>
                </a:cubicBezTo>
                <a:cubicBezTo>
                  <a:pt x="40" y="18"/>
                  <a:pt x="40" y="18"/>
                  <a:pt x="40" y="18"/>
                </a:cubicBezTo>
                <a:cubicBezTo>
                  <a:pt x="47" y="22"/>
                  <a:pt x="47" y="22"/>
                  <a:pt x="47" y="22"/>
                </a:cubicBezTo>
                <a:cubicBezTo>
                  <a:pt x="48" y="21"/>
                  <a:pt x="56" y="16"/>
                  <a:pt x="57" y="16"/>
                </a:cubicBezTo>
                <a:cubicBezTo>
                  <a:pt x="58" y="16"/>
                  <a:pt x="58" y="16"/>
                  <a:pt x="58" y="17"/>
                </a:cubicBezTo>
                <a:cubicBezTo>
                  <a:pt x="58" y="18"/>
                  <a:pt x="58" y="20"/>
                  <a:pt x="57" y="21"/>
                </a:cubicBez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1600">
              <a:solidFill>
                <a:schemeClr val="bg1">
                  <a:lumMod val="65000"/>
                </a:schemeClr>
              </a:solidFill>
              <a:latin typeface="+mn-lt"/>
              <a:ea typeface="+mn-ea"/>
              <a:cs typeface="+mn-ea"/>
              <a:sym typeface="+mn-lt"/>
            </a:endParaRPr>
          </a:p>
        </p:txBody>
      </p:sp>
      <p:sp>
        <p:nvSpPr>
          <p:cNvPr id="30" name="TextBox 23"/>
          <p:cNvSpPr txBox="1"/>
          <p:nvPr/>
        </p:nvSpPr>
        <p:spPr>
          <a:xfrm>
            <a:off x="1072919" y="5733027"/>
            <a:ext cx="1769158" cy="236603"/>
          </a:xfrm>
          <a:prstGeom prst="rect">
            <a:avLst/>
          </a:prstGeom>
          <a:noFill/>
        </p:spPr>
        <p:txBody>
          <a:bodyPr wrap="square" lIns="0" tIns="0" rIns="0" bIns="0" rtlCol="0">
            <a:spAutoFit/>
          </a:bodyPr>
          <a:lstStyle/>
          <a:p>
            <a:pPr algn="r">
              <a:lnSpc>
                <a:spcPct val="120000"/>
              </a:lnSpc>
            </a:pPr>
            <a:r>
              <a:rPr lang="zh-CN" altLang="en-US" sz="1400" dirty="0">
                <a:solidFill>
                  <a:schemeClr val="bg1">
                    <a:lumMod val="65000"/>
                  </a:schemeClr>
                </a:solidFill>
                <a:latin typeface="+mn-lt"/>
                <a:ea typeface="+mn-ea"/>
                <a:cs typeface="+mn-ea"/>
                <a:sym typeface="+mn-lt"/>
              </a:rPr>
              <a:t>进行开题答辩</a:t>
            </a:r>
            <a:endParaRPr lang="en-GB" altLang="zh-CN" sz="1400" dirty="0">
              <a:solidFill>
                <a:schemeClr val="bg1">
                  <a:lumMod val="65000"/>
                </a:schemeClr>
              </a:solidFill>
              <a:latin typeface="+mn-lt"/>
              <a:ea typeface="+mn-ea"/>
              <a:cs typeface="+mn-ea"/>
              <a:sym typeface="+mn-lt"/>
            </a:endParaRPr>
          </a:p>
        </p:txBody>
      </p:sp>
      <p:sp>
        <p:nvSpPr>
          <p:cNvPr id="31" name="TextBox 24"/>
          <p:cNvSpPr txBox="1"/>
          <p:nvPr/>
        </p:nvSpPr>
        <p:spPr>
          <a:xfrm>
            <a:off x="2245760" y="5459779"/>
            <a:ext cx="596317" cy="276999"/>
          </a:xfrm>
          <a:prstGeom prst="rect">
            <a:avLst/>
          </a:prstGeom>
          <a:noFill/>
        </p:spPr>
        <p:txBody>
          <a:bodyPr wrap="none" lIns="0" tIns="0" rIns="0" bIns="0" rtlCol="0">
            <a:spAutoFit/>
          </a:bodyPr>
          <a:lstStyle/>
          <a:p>
            <a:pPr algn="r"/>
            <a:r>
              <a:rPr lang="zh-CN" altLang="en-US" dirty="0">
                <a:solidFill>
                  <a:schemeClr val="bg1">
                    <a:lumMod val="65000"/>
                  </a:schemeClr>
                </a:solidFill>
                <a:latin typeface="+mn-lt"/>
                <a:ea typeface="+mn-ea"/>
                <a:cs typeface="+mn-ea"/>
                <a:sym typeface="+mn-lt"/>
              </a:rPr>
              <a:t>第</a:t>
            </a:r>
            <a:r>
              <a:rPr lang="en-US" altLang="zh-CN" dirty="0">
                <a:solidFill>
                  <a:schemeClr val="bg1">
                    <a:lumMod val="65000"/>
                  </a:schemeClr>
                </a:solidFill>
                <a:latin typeface="+mn-lt"/>
                <a:ea typeface="+mn-ea"/>
                <a:cs typeface="+mn-ea"/>
                <a:sym typeface="+mn-lt"/>
              </a:rPr>
              <a:t>9</a:t>
            </a:r>
            <a:r>
              <a:rPr lang="zh-CN" altLang="en-US" dirty="0">
                <a:solidFill>
                  <a:schemeClr val="bg1">
                    <a:lumMod val="65000"/>
                  </a:schemeClr>
                </a:solidFill>
                <a:latin typeface="+mn-lt"/>
                <a:ea typeface="+mn-ea"/>
                <a:cs typeface="+mn-ea"/>
                <a:sym typeface="+mn-lt"/>
              </a:rPr>
              <a:t>周</a:t>
            </a:r>
          </a:p>
        </p:txBody>
      </p:sp>
      <p:sp>
        <p:nvSpPr>
          <p:cNvPr id="32" name="TextBox 23"/>
          <p:cNvSpPr txBox="1"/>
          <p:nvPr/>
        </p:nvSpPr>
        <p:spPr>
          <a:xfrm>
            <a:off x="547778" y="3751073"/>
            <a:ext cx="2807720" cy="753668"/>
          </a:xfrm>
          <a:prstGeom prst="rect">
            <a:avLst/>
          </a:prstGeom>
          <a:noFill/>
        </p:spPr>
        <p:txBody>
          <a:bodyPr wrap="square" lIns="0" tIns="0" rIns="0" bIns="0" rtlCol="0">
            <a:spAutoFit/>
          </a:bodyPr>
          <a:lstStyle/>
          <a:p>
            <a:pPr algn="r">
              <a:lnSpc>
                <a:spcPct val="120000"/>
              </a:lnSpc>
            </a:pPr>
            <a:r>
              <a:rPr lang="zh-CN" altLang="en-US" sz="1400" dirty="0">
                <a:solidFill>
                  <a:schemeClr val="bg1">
                    <a:lumMod val="65000"/>
                  </a:schemeClr>
                </a:solidFill>
                <a:latin typeface="+mn-lt"/>
                <a:ea typeface="+mn-ea"/>
                <a:cs typeface="+mn-ea"/>
                <a:sym typeface="+mn-lt"/>
              </a:rPr>
              <a:t>对于</a:t>
            </a:r>
            <a:r>
              <a:rPr lang="en-US" altLang="zh-CN" sz="1400" dirty="0">
                <a:solidFill>
                  <a:schemeClr val="bg1">
                    <a:lumMod val="65000"/>
                  </a:schemeClr>
                </a:solidFill>
                <a:latin typeface="+mn-lt"/>
                <a:ea typeface="+mn-ea"/>
                <a:cs typeface="+mn-ea"/>
                <a:sym typeface="+mn-lt"/>
              </a:rPr>
              <a:t>OpenCV</a:t>
            </a:r>
            <a:r>
              <a:rPr lang="zh-CN" altLang="en-US" sz="1400" dirty="0">
                <a:solidFill>
                  <a:schemeClr val="bg1">
                    <a:lumMod val="65000"/>
                  </a:schemeClr>
                </a:solidFill>
                <a:latin typeface="+mn-lt"/>
                <a:ea typeface="+mn-ea"/>
                <a:cs typeface="+mn-ea"/>
                <a:sym typeface="+mn-lt"/>
              </a:rPr>
              <a:t>相关知识进行学习并进行相关的编程练习，为项目实现建立基础</a:t>
            </a:r>
            <a:endParaRPr lang="en-GB" altLang="zh-CN" sz="1400" dirty="0">
              <a:solidFill>
                <a:schemeClr val="bg1">
                  <a:lumMod val="65000"/>
                </a:schemeClr>
              </a:solidFill>
              <a:latin typeface="+mn-lt"/>
              <a:ea typeface="+mn-ea"/>
              <a:cs typeface="+mn-ea"/>
              <a:sym typeface="+mn-lt"/>
            </a:endParaRPr>
          </a:p>
        </p:txBody>
      </p:sp>
      <p:sp>
        <p:nvSpPr>
          <p:cNvPr id="33" name="TextBox 24"/>
          <p:cNvSpPr txBox="1"/>
          <p:nvPr/>
        </p:nvSpPr>
        <p:spPr>
          <a:xfrm>
            <a:off x="1856690" y="3477825"/>
            <a:ext cx="1498808" cy="276999"/>
          </a:xfrm>
          <a:prstGeom prst="rect">
            <a:avLst/>
          </a:prstGeom>
          <a:noFill/>
        </p:spPr>
        <p:txBody>
          <a:bodyPr wrap="none" lIns="0" tIns="0" rIns="0" bIns="0" rtlCol="0">
            <a:spAutoFit/>
          </a:bodyPr>
          <a:lstStyle/>
          <a:p>
            <a:pPr algn="r"/>
            <a:r>
              <a:rPr lang="zh-CN" altLang="en-US" dirty="0">
                <a:solidFill>
                  <a:schemeClr val="bg1">
                    <a:lumMod val="65000"/>
                  </a:schemeClr>
                </a:solidFill>
                <a:latin typeface="+mn-lt"/>
                <a:ea typeface="+mn-ea"/>
                <a:cs typeface="+mn-ea"/>
                <a:sym typeface="+mn-lt"/>
              </a:rPr>
              <a:t>第</a:t>
            </a:r>
            <a:r>
              <a:rPr lang="en-US" altLang="zh-CN" dirty="0">
                <a:solidFill>
                  <a:schemeClr val="bg1">
                    <a:lumMod val="65000"/>
                  </a:schemeClr>
                </a:solidFill>
                <a:latin typeface="+mn-lt"/>
                <a:ea typeface="+mn-ea"/>
                <a:cs typeface="+mn-ea"/>
                <a:sym typeface="+mn-lt"/>
              </a:rPr>
              <a:t>9</a:t>
            </a:r>
            <a:r>
              <a:rPr lang="zh-CN" altLang="en-US" dirty="0">
                <a:solidFill>
                  <a:schemeClr val="bg1">
                    <a:lumMod val="65000"/>
                  </a:schemeClr>
                </a:solidFill>
                <a:latin typeface="+mn-lt"/>
                <a:ea typeface="+mn-ea"/>
                <a:cs typeface="+mn-ea"/>
                <a:sym typeface="+mn-lt"/>
              </a:rPr>
              <a:t>周</a:t>
            </a:r>
            <a:r>
              <a:rPr lang="en-US" altLang="zh-CN" dirty="0">
                <a:solidFill>
                  <a:schemeClr val="bg1">
                    <a:lumMod val="65000"/>
                  </a:schemeClr>
                </a:solidFill>
                <a:latin typeface="+mn-lt"/>
                <a:ea typeface="+mn-ea"/>
                <a:cs typeface="+mn-ea"/>
                <a:sym typeface="+mn-lt"/>
              </a:rPr>
              <a:t>~</a:t>
            </a:r>
            <a:r>
              <a:rPr lang="zh-CN" altLang="en-US" dirty="0">
                <a:solidFill>
                  <a:schemeClr val="bg1">
                    <a:lumMod val="65000"/>
                  </a:schemeClr>
                </a:solidFill>
                <a:latin typeface="+mn-lt"/>
                <a:ea typeface="+mn-ea"/>
                <a:cs typeface="+mn-ea"/>
                <a:sym typeface="+mn-lt"/>
              </a:rPr>
              <a:t>第</a:t>
            </a:r>
            <a:r>
              <a:rPr lang="en-US" altLang="zh-CN" dirty="0">
                <a:solidFill>
                  <a:schemeClr val="bg1">
                    <a:lumMod val="65000"/>
                  </a:schemeClr>
                </a:solidFill>
                <a:latin typeface="+mn-lt"/>
                <a:ea typeface="+mn-ea"/>
                <a:cs typeface="+mn-ea"/>
                <a:sym typeface="+mn-lt"/>
              </a:rPr>
              <a:t>10</a:t>
            </a:r>
            <a:r>
              <a:rPr lang="zh-CN" altLang="en-US" dirty="0">
                <a:solidFill>
                  <a:schemeClr val="bg1">
                    <a:lumMod val="65000"/>
                  </a:schemeClr>
                </a:solidFill>
                <a:latin typeface="+mn-lt"/>
                <a:ea typeface="+mn-ea"/>
                <a:cs typeface="+mn-ea"/>
                <a:sym typeface="+mn-lt"/>
              </a:rPr>
              <a:t>周</a:t>
            </a:r>
          </a:p>
        </p:txBody>
      </p:sp>
      <p:sp>
        <p:nvSpPr>
          <p:cNvPr id="34" name="TextBox 23"/>
          <p:cNvSpPr txBox="1"/>
          <p:nvPr/>
        </p:nvSpPr>
        <p:spPr>
          <a:xfrm>
            <a:off x="5496765" y="2206552"/>
            <a:ext cx="1867862" cy="753668"/>
          </a:xfrm>
          <a:prstGeom prst="rect">
            <a:avLst/>
          </a:prstGeom>
          <a:noFill/>
        </p:spPr>
        <p:txBody>
          <a:bodyPr wrap="square" lIns="0" tIns="0" rIns="0" bIns="0" rtlCol="0">
            <a:spAutoFit/>
          </a:bodyPr>
          <a:lstStyle/>
          <a:p>
            <a:pPr algn="ctr">
              <a:lnSpc>
                <a:spcPct val="120000"/>
              </a:lnSpc>
            </a:pPr>
            <a:r>
              <a:rPr lang="zh-CN" altLang="en-US" sz="1400" dirty="0">
                <a:solidFill>
                  <a:schemeClr val="bg1">
                    <a:lumMod val="65000"/>
                  </a:schemeClr>
                </a:solidFill>
                <a:latin typeface="+mn-lt"/>
                <a:ea typeface="+mn-ea"/>
                <a:cs typeface="+mn-ea"/>
                <a:sym typeface="+mn-lt"/>
              </a:rPr>
              <a:t>对于项目的功能实现进行编程，完成项目的大体内容</a:t>
            </a:r>
            <a:endParaRPr lang="en-GB" altLang="zh-CN" sz="1400" dirty="0">
              <a:solidFill>
                <a:schemeClr val="bg1">
                  <a:lumMod val="65000"/>
                </a:schemeClr>
              </a:solidFill>
              <a:latin typeface="+mn-lt"/>
              <a:ea typeface="+mn-ea"/>
              <a:cs typeface="+mn-ea"/>
              <a:sym typeface="+mn-lt"/>
            </a:endParaRPr>
          </a:p>
        </p:txBody>
      </p:sp>
      <p:sp>
        <p:nvSpPr>
          <p:cNvPr id="35" name="TextBox 24"/>
          <p:cNvSpPr txBox="1"/>
          <p:nvPr/>
        </p:nvSpPr>
        <p:spPr>
          <a:xfrm>
            <a:off x="5612645" y="1916182"/>
            <a:ext cx="1633460" cy="276999"/>
          </a:xfrm>
          <a:prstGeom prst="rect">
            <a:avLst/>
          </a:prstGeom>
          <a:noFill/>
        </p:spPr>
        <p:txBody>
          <a:bodyPr wrap="none" lIns="0" tIns="0" rIns="0" bIns="0" rtlCol="0">
            <a:spAutoFit/>
          </a:bodyPr>
          <a:lstStyle/>
          <a:p>
            <a:pPr algn="ctr"/>
            <a:r>
              <a:rPr lang="zh-CN" altLang="en-US" dirty="0">
                <a:solidFill>
                  <a:schemeClr val="bg1">
                    <a:lumMod val="65000"/>
                  </a:schemeClr>
                </a:solidFill>
                <a:latin typeface="+mn-lt"/>
                <a:ea typeface="+mn-ea"/>
                <a:cs typeface="+mn-ea"/>
                <a:sym typeface="+mn-lt"/>
              </a:rPr>
              <a:t>第</a:t>
            </a:r>
            <a:r>
              <a:rPr lang="en-US" altLang="zh-CN" dirty="0">
                <a:solidFill>
                  <a:schemeClr val="bg1">
                    <a:lumMod val="65000"/>
                  </a:schemeClr>
                </a:solidFill>
                <a:latin typeface="+mn-lt"/>
                <a:ea typeface="+mn-ea"/>
                <a:cs typeface="+mn-ea"/>
                <a:sym typeface="+mn-lt"/>
              </a:rPr>
              <a:t>11</a:t>
            </a:r>
            <a:r>
              <a:rPr lang="zh-CN" altLang="en-US" dirty="0">
                <a:solidFill>
                  <a:schemeClr val="bg1">
                    <a:lumMod val="65000"/>
                  </a:schemeClr>
                </a:solidFill>
                <a:latin typeface="+mn-lt"/>
                <a:ea typeface="+mn-ea"/>
                <a:cs typeface="+mn-ea"/>
                <a:sym typeface="+mn-lt"/>
              </a:rPr>
              <a:t>周</a:t>
            </a:r>
            <a:r>
              <a:rPr lang="en-US" altLang="zh-CN" dirty="0">
                <a:solidFill>
                  <a:schemeClr val="bg1">
                    <a:lumMod val="65000"/>
                  </a:schemeClr>
                </a:solidFill>
                <a:latin typeface="+mn-lt"/>
                <a:ea typeface="+mn-ea"/>
                <a:cs typeface="+mn-ea"/>
                <a:sym typeface="+mn-lt"/>
              </a:rPr>
              <a:t>~</a:t>
            </a:r>
            <a:r>
              <a:rPr lang="zh-CN" altLang="en-US" dirty="0">
                <a:solidFill>
                  <a:schemeClr val="bg1">
                    <a:lumMod val="65000"/>
                  </a:schemeClr>
                </a:solidFill>
                <a:latin typeface="+mn-lt"/>
                <a:ea typeface="+mn-ea"/>
                <a:cs typeface="+mn-ea"/>
                <a:sym typeface="+mn-lt"/>
              </a:rPr>
              <a:t>第</a:t>
            </a:r>
            <a:r>
              <a:rPr lang="en-US" altLang="zh-CN" dirty="0">
                <a:solidFill>
                  <a:schemeClr val="bg1">
                    <a:lumMod val="65000"/>
                  </a:schemeClr>
                </a:solidFill>
                <a:latin typeface="+mn-lt"/>
                <a:ea typeface="+mn-ea"/>
                <a:cs typeface="+mn-ea"/>
                <a:sym typeface="+mn-lt"/>
              </a:rPr>
              <a:t>14</a:t>
            </a:r>
            <a:r>
              <a:rPr lang="zh-CN" altLang="en-US" dirty="0">
                <a:solidFill>
                  <a:schemeClr val="bg1">
                    <a:lumMod val="65000"/>
                  </a:schemeClr>
                </a:solidFill>
                <a:latin typeface="+mn-lt"/>
                <a:ea typeface="+mn-ea"/>
                <a:cs typeface="+mn-ea"/>
                <a:sym typeface="+mn-lt"/>
              </a:rPr>
              <a:t>周</a:t>
            </a:r>
          </a:p>
        </p:txBody>
      </p:sp>
      <p:sp>
        <p:nvSpPr>
          <p:cNvPr id="36" name="TextBox 23"/>
          <p:cNvSpPr txBox="1"/>
          <p:nvPr/>
        </p:nvSpPr>
        <p:spPr>
          <a:xfrm>
            <a:off x="9599801" y="3340570"/>
            <a:ext cx="1862717" cy="1270732"/>
          </a:xfrm>
          <a:prstGeom prst="rect">
            <a:avLst/>
          </a:prstGeom>
          <a:noFill/>
        </p:spPr>
        <p:txBody>
          <a:bodyPr wrap="square" lIns="0" tIns="0" rIns="0" bIns="0" rtlCol="0">
            <a:spAutoFit/>
          </a:bodyPr>
          <a:lstStyle/>
          <a:p>
            <a:pPr>
              <a:lnSpc>
                <a:spcPct val="120000"/>
              </a:lnSpc>
            </a:pPr>
            <a:r>
              <a:rPr lang="zh-CN" altLang="en-US" sz="1400" dirty="0">
                <a:solidFill>
                  <a:schemeClr val="bg1">
                    <a:lumMod val="65000"/>
                  </a:schemeClr>
                </a:solidFill>
                <a:latin typeface="+mn-lt"/>
                <a:ea typeface="+mn-ea"/>
                <a:cs typeface="+mn-ea"/>
                <a:sym typeface="+mn-lt"/>
              </a:rPr>
              <a:t>进行项目的</a:t>
            </a:r>
            <a:r>
              <a:rPr lang="en-US" altLang="zh-CN" sz="1400" dirty="0">
                <a:solidFill>
                  <a:schemeClr val="bg1">
                    <a:lumMod val="65000"/>
                  </a:schemeClr>
                </a:solidFill>
                <a:latin typeface="+mn-lt"/>
                <a:ea typeface="+mn-ea"/>
                <a:cs typeface="+mn-ea"/>
                <a:sym typeface="+mn-lt"/>
              </a:rPr>
              <a:t>Debug</a:t>
            </a:r>
            <a:r>
              <a:rPr lang="zh-CN" altLang="en-US" sz="1400" dirty="0">
                <a:solidFill>
                  <a:schemeClr val="bg1">
                    <a:lumMod val="65000"/>
                  </a:schemeClr>
                </a:solidFill>
                <a:latin typeface="+mn-lt"/>
                <a:ea typeface="+mn-ea"/>
                <a:cs typeface="+mn-ea"/>
                <a:sym typeface="+mn-lt"/>
              </a:rPr>
              <a:t>环节，修复程序的漏洞，并对不足之处进行改进或添加额外的修改；准备期末答辩所需材料</a:t>
            </a:r>
            <a:endParaRPr lang="en-GB" altLang="zh-CN" sz="1400" dirty="0">
              <a:solidFill>
                <a:schemeClr val="bg1">
                  <a:lumMod val="65000"/>
                </a:schemeClr>
              </a:solidFill>
              <a:latin typeface="+mn-lt"/>
              <a:ea typeface="+mn-ea"/>
              <a:cs typeface="+mn-ea"/>
              <a:sym typeface="+mn-lt"/>
            </a:endParaRPr>
          </a:p>
        </p:txBody>
      </p:sp>
      <p:sp>
        <p:nvSpPr>
          <p:cNvPr id="37" name="TextBox 24"/>
          <p:cNvSpPr txBox="1"/>
          <p:nvPr/>
        </p:nvSpPr>
        <p:spPr>
          <a:xfrm>
            <a:off x="9599801" y="3067322"/>
            <a:ext cx="1633460" cy="276999"/>
          </a:xfrm>
          <a:prstGeom prst="rect">
            <a:avLst/>
          </a:prstGeom>
          <a:noFill/>
        </p:spPr>
        <p:txBody>
          <a:bodyPr wrap="none" lIns="0" tIns="0" rIns="0" bIns="0" rtlCol="0">
            <a:spAutoFit/>
          </a:bodyPr>
          <a:lstStyle/>
          <a:p>
            <a:r>
              <a:rPr lang="zh-CN" altLang="en-US" dirty="0">
                <a:solidFill>
                  <a:schemeClr val="bg1">
                    <a:lumMod val="65000"/>
                  </a:schemeClr>
                </a:solidFill>
                <a:latin typeface="+mn-lt"/>
                <a:ea typeface="+mn-ea"/>
                <a:cs typeface="+mn-ea"/>
                <a:sym typeface="+mn-lt"/>
              </a:rPr>
              <a:t>第</a:t>
            </a:r>
            <a:r>
              <a:rPr lang="en-US" altLang="zh-CN" dirty="0">
                <a:solidFill>
                  <a:schemeClr val="bg1">
                    <a:lumMod val="65000"/>
                  </a:schemeClr>
                </a:solidFill>
                <a:latin typeface="+mn-lt"/>
                <a:ea typeface="+mn-ea"/>
                <a:cs typeface="+mn-ea"/>
                <a:sym typeface="+mn-lt"/>
              </a:rPr>
              <a:t>15</a:t>
            </a:r>
            <a:r>
              <a:rPr lang="zh-CN" altLang="en-US" dirty="0">
                <a:solidFill>
                  <a:schemeClr val="bg1">
                    <a:lumMod val="65000"/>
                  </a:schemeClr>
                </a:solidFill>
                <a:latin typeface="+mn-lt"/>
                <a:ea typeface="+mn-ea"/>
                <a:cs typeface="+mn-ea"/>
                <a:sym typeface="+mn-lt"/>
              </a:rPr>
              <a:t>周</a:t>
            </a:r>
            <a:r>
              <a:rPr lang="en-US" altLang="zh-CN" dirty="0">
                <a:solidFill>
                  <a:schemeClr val="bg1">
                    <a:lumMod val="65000"/>
                  </a:schemeClr>
                </a:solidFill>
                <a:latin typeface="+mn-lt"/>
                <a:ea typeface="+mn-ea"/>
                <a:cs typeface="+mn-ea"/>
                <a:sym typeface="+mn-lt"/>
              </a:rPr>
              <a:t>~</a:t>
            </a:r>
            <a:r>
              <a:rPr lang="zh-CN" altLang="en-US" dirty="0">
                <a:solidFill>
                  <a:schemeClr val="bg1">
                    <a:lumMod val="65000"/>
                  </a:schemeClr>
                </a:solidFill>
                <a:latin typeface="+mn-lt"/>
                <a:ea typeface="+mn-ea"/>
                <a:cs typeface="+mn-ea"/>
                <a:sym typeface="+mn-lt"/>
              </a:rPr>
              <a:t>第</a:t>
            </a:r>
            <a:r>
              <a:rPr lang="en-US" altLang="zh-CN" dirty="0">
                <a:solidFill>
                  <a:schemeClr val="bg1">
                    <a:lumMod val="65000"/>
                  </a:schemeClr>
                </a:solidFill>
                <a:latin typeface="+mn-lt"/>
                <a:ea typeface="+mn-ea"/>
                <a:cs typeface="+mn-ea"/>
                <a:sym typeface="+mn-lt"/>
              </a:rPr>
              <a:t>16</a:t>
            </a:r>
            <a:r>
              <a:rPr lang="zh-CN" altLang="en-US" dirty="0">
                <a:solidFill>
                  <a:schemeClr val="bg1">
                    <a:lumMod val="65000"/>
                  </a:schemeClr>
                </a:solidFill>
                <a:latin typeface="+mn-lt"/>
                <a:ea typeface="+mn-ea"/>
                <a:cs typeface="+mn-ea"/>
                <a:sym typeface="+mn-lt"/>
              </a:rPr>
              <a:t>周</a:t>
            </a:r>
          </a:p>
        </p:txBody>
      </p:sp>
      <p:sp>
        <p:nvSpPr>
          <p:cNvPr id="38" name="TextBox 23"/>
          <p:cNvSpPr txBox="1"/>
          <p:nvPr/>
        </p:nvSpPr>
        <p:spPr>
          <a:xfrm>
            <a:off x="10228495" y="5678066"/>
            <a:ext cx="1788343" cy="236603"/>
          </a:xfrm>
          <a:prstGeom prst="rect">
            <a:avLst/>
          </a:prstGeom>
          <a:noFill/>
        </p:spPr>
        <p:txBody>
          <a:bodyPr wrap="square" lIns="0" tIns="0" rIns="0" bIns="0" rtlCol="0">
            <a:spAutoFit/>
          </a:bodyPr>
          <a:lstStyle/>
          <a:p>
            <a:pPr>
              <a:lnSpc>
                <a:spcPct val="120000"/>
              </a:lnSpc>
            </a:pPr>
            <a:r>
              <a:rPr lang="zh-CN" altLang="en-US" sz="1400" dirty="0">
                <a:solidFill>
                  <a:schemeClr val="bg1">
                    <a:lumMod val="65000"/>
                  </a:schemeClr>
                </a:solidFill>
                <a:latin typeface="+mn-lt"/>
                <a:ea typeface="+mn-ea"/>
                <a:cs typeface="+mn-ea"/>
                <a:sym typeface="+mn-lt"/>
              </a:rPr>
              <a:t>进行期末项目答辩</a:t>
            </a:r>
            <a:endParaRPr lang="en-GB" altLang="zh-CN" sz="1400" dirty="0">
              <a:solidFill>
                <a:schemeClr val="bg1">
                  <a:lumMod val="65000"/>
                </a:schemeClr>
              </a:solidFill>
              <a:latin typeface="+mn-lt"/>
              <a:ea typeface="+mn-ea"/>
              <a:cs typeface="+mn-ea"/>
              <a:sym typeface="+mn-lt"/>
            </a:endParaRPr>
          </a:p>
        </p:txBody>
      </p:sp>
      <p:sp>
        <p:nvSpPr>
          <p:cNvPr id="39" name="TextBox 24"/>
          <p:cNvSpPr txBox="1"/>
          <p:nvPr/>
        </p:nvSpPr>
        <p:spPr>
          <a:xfrm>
            <a:off x="10228495" y="5404818"/>
            <a:ext cx="730969" cy="276999"/>
          </a:xfrm>
          <a:prstGeom prst="rect">
            <a:avLst/>
          </a:prstGeom>
          <a:noFill/>
        </p:spPr>
        <p:txBody>
          <a:bodyPr wrap="none" lIns="0" tIns="0" rIns="0" bIns="0" rtlCol="0">
            <a:spAutoFit/>
          </a:bodyPr>
          <a:lstStyle/>
          <a:p>
            <a:r>
              <a:rPr lang="zh-CN" altLang="en-US" dirty="0">
                <a:solidFill>
                  <a:schemeClr val="bg1">
                    <a:lumMod val="65000"/>
                  </a:schemeClr>
                </a:solidFill>
                <a:latin typeface="+mn-lt"/>
                <a:ea typeface="+mn-ea"/>
                <a:cs typeface="+mn-ea"/>
                <a:sym typeface="+mn-lt"/>
              </a:rPr>
              <a:t>第</a:t>
            </a:r>
            <a:r>
              <a:rPr lang="en-US" altLang="zh-CN" dirty="0">
                <a:solidFill>
                  <a:schemeClr val="bg1">
                    <a:lumMod val="65000"/>
                  </a:schemeClr>
                </a:solidFill>
                <a:latin typeface="+mn-lt"/>
                <a:ea typeface="+mn-ea"/>
                <a:cs typeface="+mn-ea"/>
                <a:sym typeface="+mn-lt"/>
              </a:rPr>
              <a:t>17</a:t>
            </a:r>
            <a:r>
              <a:rPr lang="zh-CN" altLang="en-US" dirty="0">
                <a:solidFill>
                  <a:schemeClr val="bg1">
                    <a:lumMod val="65000"/>
                  </a:schemeClr>
                </a:solidFill>
                <a:latin typeface="+mn-lt"/>
                <a:ea typeface="+mn-ea"/>
                <a:cs typeface="+mn-ea"/>
                <a:sym typeface="+mn-lt"/>
              </a:rPr>
              <a:t>周</a:t>
            </a:r>
          </a:p>
        </p:txBody>
      </p:sp>
      <p:sp>
        <p:nvSpPr>
          <p:cNvPr id="42" name="TextBox 8"/>
          <p:cNvSpPr txBox="1"/>
          <p:nvPr/>
        </p:nvSpPr>
        <p:spPr>
          <a:xfrm>
            <a:off x="662183" y="220606"/>
            <a:ext cx="3949155" cy="492443"/>
          </a:xfrm>
          <a:prstGeom prst="rect">
            <a:avLst/>
          </a:prstGeom>
          <a:noFill/>
        </p:spPr>
        <p:txBody>
          <a:bodyPr wrap="square" lIns="0" tIns="0" rIns="0" bIns="0" rtlCol="0" anchor="ctr">
            <a:spAutoFit/>
          </a:bodyPr>
          <a:lstStyle/>
          <a:p>
            <a:r>
              <a:rPr lang="zh-CN" altLang="en-US" sz="3200" dirty="0">
                <a:solidFill>
                  <a:schemeClr val="bg1">
                    <a:lumMod val="65000"/>
                  </a:schemeClr>
                </a:solidFill>
                <a:latin typeface="+mn-lt"/>
                <a:ea typeface="+mn-ea"/>
                <a:cs typeface="+mn-ea"/>
                <a:sym typeface="+mn-lt"/>
              </a:rPr>
              <a:t>工作计划</a:t>
            </a:r>
            <a:endParaRPr lang="zh-CN" altLang="en-US" sz="4000" dirty="0">
              <a:solidFill>
                <a:schemeClr val="bg1">
                  <a:lumMod val="65000"/>
                </a:schemeClr>
              </a:solidFill>
              <a:latin typeface="+mn-lt"/>
              <a:ea typeface="+mn-ea"/>
              <a:cs typeface="+mn-ea"/>
              <a:sym typeface="+mn-lt"/>
            </a:endParaRPr>
          </a:p>
        </p:txBody>
      </p:sp>
      <p:sp>
        <p:nvSpPr>
          <p:cNvPr id="43" name="TextBox 8"/>
          <p:cNvSpPr txBox="1"/>
          <p:nvPr/>
        </p:nvSpPr>
        <p:spPr>
          <a:xfrm>
            <a:off x="662183" y="730565"/>
            <a:ext cx="2807720" cy="215444"/>
          </a:xfrm>
          <a:prstGeom prst="rect">
            <a:avLst/>
          </a:prstGeom>
          <a:noFill/>
        </p:spPr>
        <p:txBody>
          <a:bodyPr wrap="square" lIns="0" tIns="0" rIns="0" bIns="0" rtlCol="0" anchor="ctr">
            <a:spAutoFit/>
          </a:bodyPr>
          <a:lstStyle/>
          <a:p>
            <a:r>
              <a:rPr lang="en-US" altLang="zh-CN" sz="1400" dirty="0">
                <a:solidFill>
                  <a:schemeClr val="bg1">
                    <a:lumMod val="65000"/>
                  </a:schemeClr>
                </a:solidFill>
                <a:latin typeface="+mn-lt"/>
                <a:ea typeface="+mn-ea"/>
                <a:cs typeface="+mn-ea"/>
                <a:sym typeface="+mn-lt"/>
              </a:rPr>
              <a:t>WORK PLAN</a:t>
            </a:r>
            <a:endParaRPr lang="zh-CN" altLang="en-US" dirty="0">
              <a:solidFill>
                <a:schemeClr val="bg1">
                  <a:lumMod val="65000"/>
                </a:schemeClr>
              </a:solidFill>
              <a:latin typeface="+mn-lt"/>
              <a:ea typeface="+mn-ea"/>
              <a:cs typeface="+mn-ea"/>
              <a:sym typeface="+mn-lt"/>
            </a:endParaRPr>
          </a:p>
        </p:txBody>
      </p:sp>
      <p:sp>
        <p:nvSpPr>
          <p:cNvPr id="45" name="任意多边形: 形状 44"/>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任意多边形: 形状 45"/>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p:cTn id="13" dur="500" fill="hold"/>
                                        <p:tgtEl>
                                          <p:spTgt spid="44"/>
                                        </p:tgtEl>
                                        <p:attrNameLst>
                                          <p:attrName>ppt_w</p:attrName>
                                        </p:attrNameLst>
                                      </p:cBhvr>
                                      <p:tavLst>
                                        <p:tav tm="0">
                                          <p:val>
                                            <p:fltVal val="0"/>
                                          </p:val>
                                        </p:tav>
                                        <p:tav tm="100000">
                                          <p:val>
                                            <p:strVal val="#ppt_w"/>
                                          </p:val>
                                        </p:tav>
                                      </p:tavLst>
                                    </p:anim>
                                    <p:anim calcmode="lin" valueType="num">
                                      <p:cBhvr>
                                        <p:cTn id="14" dur="500" fill="hold"/>
                                        <p:tgtEl>
                                          <p:spTgt spid="44"/>
                                        </p:tgtEl>
                                        <p:attrNameLst>
                                          <p:attrName>ppt_h</p:attrName>
                                        </p:attrNameLst>
                                      </p:cBhvr>
                                      <p:tavLst>
                                        <p:tav tm="0">
                                          <p:val>
                                            <p:fltVal val="0"/>
                                          </p:val>
                                        </p:tav>
                                        <p:tav tm="100000">
                                          <p:val>
                                            <p:strVal val="#ppt_h"/>
                                          </p:val>
                                        </p:tav>
                                      </p:tavLst>
                                    </p:anim>
                                    <p:animEffect transition="in" filter="fade">
                                      <p:cBhvr>
                                        <p:cTn id="15" dur="500"/>
                                        <p:tgtEl>
                                          <p:spTgt spid="44"/>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000"/>
                            </p:stCondLst>
                            <p:childTnLst>
                              <p:par>
                                <p:cTn id="29" presetID="12" presetClass="entr" presetSubtype="4"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p:tgtEl>
                                          <p:spTgt spid="30"/>
                                        </p:tgtEl>
                                        <p:attrNameLst>
                                          <p:attrName>ppt_y</p:attrName>
                                        </p:attrNameLst>
                                      </p:cBhvr>
                                      <p:tavLst>
                                        <p:tav tm="0">
                                          <p:val>
                                            <p:strVal val="#ppt_y+#ppt_h*1.125000"/>
                                          </p:val>
                                        </p:tav>
                                        <p:tav tm="100000">
                                          <p:val>
                                            <p:strVal val="#ppt_y"/>
                                          </p:val>
                                        </p:tav>
                                      </p:tavLst>
                                    </p:anim>
                                    <p:animEffect transition="in" filter="wipe(up)">
                                      <p:cBhvr>
                                        <p:cTn id="32" dur="500"/>
                                        <p:tgtEl>
                                          <p:spTgt spid="30"/>
                                        </p:tgtEl>
                                      </p:cBhvr>
                                    </p:animEffect>
                                  </p:childTnLst>
                                </p:cTn>
                              </p:par>
                              <p:par>
                                <p:cTn id="33" presetID="12" presetClass="entr" presetSubtype="1"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500"/>
                                        <p:tgtEl>
                                          <p:spTgt spid="31"/>
                                        </p:tgtEl>
                                        <p:attrNameLst>
                                          <p:attrName>ppt_y</p:attrName>
                                        </p:attrNameLst>
                                      </p:cBhvr>
                                      <p:tavLst>
                                        <p:tav tm="0">
                                          <p:val>
                                            <p:strVal val="#ppt_y-#ppt_h*1.125000"/>
                                          </p:val>
                                        </p:tav>
                                        <p:tav tm="100000">
                                          <p:val>
                                            <p:strVal val="#ppt_y"/>
                                          </p:val>
                                        </p:tav>
                                      </p:tavLst>
                                    </p:anim>
                                    <p:animEffect transition="in" filter="wipe(down)">
                                      <p:cBhvr>
                                        <p:cTn id="36" dur="500"/>
                                        <p:tgtEl>
                                          <p:spTgt spid="31"/>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childTnLst>
                          </p:cTn>
                        </p:par>
                        <p:par>
                          <p:cTn id="42" fill="hold">
                            <p:stCondLst>
                              <p:cond delay="2500"/>
                            </p:stCondLst>
                            <p:childTnLst>
                              <p:par>
                                <p:cTn id="43" presetID="53" presetClass="entr" presetSubtype="16"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 calcmode="lin" valueType="num">
                                      <p:cBhvr>
                                        <p:cTn id="45" dur="500" fill="hold"/>
                                        <p:tgtEl>
                                          <p:spTgt spid="26"/>
                                        </p:tgtEl>
                                        <p:attrNameLst>
                                          <p:attrName>ppt_w</p:attrName>
                                        </p:attrNameLst>
                                      </p:cBhvr>
                                      <p:tavLst>
                                        <p:tav tm="0">
                                          <p:val>
                                            <p:fltVal val="0"/>
                                          </p:val>
                                        </p:tav>
                                        <p:tav tm="100000">
                                          <p:val>
                                            <p:strVal val="#ppt_w"/>
                                          </p:val>
                                        </p:tav>
                                      </p:tavLst>
                                    </p:anim>
                                    <p:anim calcmode="lin" valueType="num">
                                      <p:cBhvr>
                                        <p:cTn id="46" dur="500" fill="hold"/>
                                        <p:tgtEl>
                                          <p:spTgt spid="26"/>
                                        </p:tgtEl>
                                        <p:attrNameLst>
                                          <p:attrName>ppt_h</p:attrName>
                                        </p:attrNameLst>
                                      </p:cBhvr>
                                      <p:tavLst>
                                        <p:tav tm="0">
                                          <p:val>
                                            <p:fltVal val="0"/>
                                          </p:val>
                                        </p:tav>
                                        <p:tav tm="100000">
                                          <p:val>
                                            <p:strVal val="#ppt_h"/>
                                          </p:val>
                                        </p:tav>
                                      </p:tavLst>
                                    </p:anim>
                                    <p:animEffect transition="in" filter="fade">
                                      <p:cBhvr>
                                        <p:cTn id="47" dur="500"/>
                                        <p:tgtEl>
                                          <p:spTgt spid="26"/>
                                        </p:tgtEl>
                                      </p:cBhvr>
                                    </p:animEffect>
                                  </p:childTnLst>
                                </p:cTn>
                              </p:par>
                            </p:childTnLst>
                          </p:cTn>
                        </p:par>
                        <p:par>
                          <p:cTn id="48" fill="hold">
                            <p:stCondLst>
                              <p:cond delay="3000"/>
                            </p:stCondLst>
                            <p:childTnLst>
                              <p:par>
                                <p:cTn id="49" presetID="12" presetClass="entr" presetSubtype="4" fill="hold" grpId="0" nodeType="after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additive="base">
                                        <p:cTn id="51" dur="500"/>
                                        <p:tgtEl>
                                          <p:spTgt spid="32"/>
                                        </p:tgtEl>
                                        <p:attrNameLst>
                                          <p:attrName>ppt_y</p:attrName>
                                        </p:attrNameLst>
                                      </p:cBhvr>
                                      <p:tavLst>
                                        <p:tav tm="0">
                                          <p:val>
                                            <p:strVal val="#ppt_y+#ppt_h*1.125000"/>
                                          </p:val>
                                        </p:tav>
                                        <p:tav tm="100000">
                                          <p:val>
                                            <p:strVal val="#ppt_y"/>
                                          </p:val>
                                        </p:tav>
                                      </p:tavLst>
                                    </p:anim>
                                    <p:animEffect transition="in" filter="wipe(up)">
                                      <p:cBhvr>
                                        <p:cTn id="52" dur="500"/>
                                        <p:tgtEl>
                                          <p:spTgt spid="32"/>
                                        </p:tgtEl>
                                      </p:cBhvr>
                                    </p:animEffect>
                                  </p:childTnLst>
                                </p:cTn>
                              </p:par>
                              <p:par>
                                <p:cTn id="53" presetID="12" presetClass="entr" presetSubtype="1"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additive="base">
                                        <p:cTn id="55" dur="500"/>
                                        <p:tgtEl>
                                          <p:spTgt spid="33"/>
                                        </p:tgtEl>
                                        <p:attrNameLst>
                                          <p:attrName>ppt_y</p:attrName>
                                        </p:attrNameLst>
                                      </p:cBhvr>
                                      <p:tavLst>
                                        <p:tav tm="0">
                                          <p:val>
                                            <p:strVal val="#ppt_y-#ppt_h*1.125000"/>
                                          </p:val>
                                        </p:tav>
                                        <p:tav tm="100000">
                                          <p:val>
                                            <p:strVal val="#ppt_y"/>
                                          </p:val>
                                        </p:tav>
                                      </p:tavLst>
                                    </p:anim>
                                    <p:animEffect transition="in" filter="wipe(down)">
                                      <p:cBhvr>
                                        <p:cTn id="56" dur="500"/>
                                        <p:tgtEl>
                                          <p:spTgt spid="33"/>
                                        </p:tgtEl>
                                      </p:cBhvr>
                                    </p:animEffect>
                                  </p:childTnLst>
                                </p:cTn>
                              </p:par>
                            </p:childTnLst>
                          </p:cTn>
                        </p:par>
                        <p:par>
                          <p:cTn id="57" fill="hold">
                            <p:stCondLst>
                              <p:cond delay="3500"/>
                            </p:stCondLst>
                            <p:childTnLst>
                              <p:par>
                                <p:cTn id="58" presetID="53" presetClass="entr" presetSubtype="16" fill="hold" grpId="0" nodeType="after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p:cTn id="60" dur="500" fill="hold"/>
                                        <p:tgtEl>
                                          <p:spTgt spid="10"/>
                                        </p:tgtEl>
                                        <p:attrNameLst>
                                          <p:attrName>ppt_w</p:attrName>
                                        </p:attrNameLst>
                                      </p:cBhvr>
                                      <p:tavLst>
                                        <p:tav tm="0">
                                          <p:val>
                                            <p:fltVal val="0"/>
                                          </p:val>
                                        </p:tav>
                                        <p:tav tm="100000">
                                          <p:val>
                                            <p:strVal val="#ppt_w"/>
                                          </p:val>
                                        </p:tav>
                                      </p:tavLst>
                                    </p:anim>
                                    <p:anim calcmode="lin" valueType="num">
                                      <p:cBhvr>
                                        <p:cTn id="61" dur="500" fill="hold"/>
                                        <p:tgtEl>
                                          <p:spTgt spid="10"/>
                                        </p:tgtEl>
                                        <p:attrNameLst>
                                          <p:attrName>ppt_h</p:attrName>
                                        </p:attrNameLst>
                                      </p:cBhvr>
                                      <p:tavLst>
                                        <p:tav tm="0">
                                          <p:val>
                                            <p:fltVal val="0"/>
                                          </p:val>
                                        </p:tav>
                                        <p:tav tm="100000">
                                          <p:val>
                                            <p:strVal val="#ppt_h"/>
                                          </p:val>
                                        </p:tav>
                                      </p:tavLst>
                                    </p:anim>
                                    <p:animEffect transition="in" filter="fade">
                                      <p:cBhvr>
                                        <p:cTn id="62" dur="500"/>
                                        <p:tgtEl>
                                          <p:spTgt spid="10"/>
                                        </p:tgtEl>
                                      </p:cBhvr>
                                    </p:animEffect>
                                  </p:childTnLst>
                                </p:cTn>
                              </p:par>
                            </p:childTnLst>
                          </p:cTn>
                        </p:par>
                        <p:par>
                          <p:cTn id="63" fill="hold">
                            <p:stCondLst>
                              <p:cond delay="4000"/>
                            </p:stCondLst>
                            <p:childTnLst>
                              <p:par>
                                <p:cTn id="64" presetID="12" presetClass="entr" presetSubtype="4" fill="hold" grpId="0" nodeType="afterEffect">
                                  <p:stCondLst>
                                    <p:cond delay="0"/>
                                  </p:stCondLst>
                                  <p:childTnLst>
                                    <p:set>
                                      <p:cBhvr>
                                        <p:cTn id="65" dur="1" fill="hold">
                                          <p:stCondLst>
                                            <p:cond delay="0"/>
                                          </p:stCondLst>
                                        </p:cTn>
                                        <p:tgtEl>
                                          <p:spTgt spid="34"/>
                                        </p:tgtEl>
                                        <p:attrNameLst>
                                          <p:attrName>style.visibility</p:attrName>
                                        </p:attrNameLst>
                                      </p:cBhvr>
                                      <p:to>
                                        <p:strVal val="visible"/>
                                      </p:to>
                                    </p:set>
                                    <p:anim calcmode="lin" valueType="num">
                                      <p:cBhvr additive="base">
                                        <p:cTn id="66" dur="500"/>
                                        <p:tgtEl>
                                          <p:spTgt spid="34"/>
                                        </p:tgtEl>
                                        <p:attrNameLst>
                                          <p:attrName>ppt_y</p:attrName>
                                        </p:attrNameLst>
                                      </p:cBhvr>
                                      <p:tavLst>
                                        <p:tav tm="0">
                                          <p:val>
                                            <p:strVal val="#ppt_y+#ppt_h*1.125000"/>
                                          </p:val>
                                        </p:tav>
                                        <p:tav tm="100000">
                                          <p:val>
                                            <p:strVal val="#ppt_y"/>
                                          </p:val>
                                        </p:tav>
                                      </p:tavLst>
                                    </p:anim>
                                    <p:animEffect transition="in" filter="wipe(up)">
                                      <p:cBhvr>
                                        <p:cTn id="67" dur="500"/>
                                        <p:tgtEl>
                                          <p:spTgt spid="34"/>
                                        </p:tgtEl>
                                      </p:cBhvr>
                                    </p:animEffect>
                                  </p:childTnLst>
                                </p:cTn>
                              </p:par>
                              <p:par>
                                <p:cTn id="68" presetID="12" presetClass="entr" presetSubtype="1" fill="hold" grpId="0" nodeType="withEffect">
                                  <p:stCondLst>
                                    <p:cond delay="0"/>
                                  </p:stCondLst>
                                  <p:childTnLst>
                                    <p:set>
                                      <p:cBhvr>
                                        <p:cTn id="69" dur="1" fill="hold">
                                          <p:stCondLst>
                                            <p:cond delay="0"/>
                                          </p:stCondLst>
                                        </p:cTn>
                                        <p:tgtEl>
                                          <p:spTgt spid="35"/>
                                        </p:tgtEl>
                                        <p:attrNameLst>
                                          <p:attrName>style.visibility</p:attrName>
                                        </p:attrNameLst>
                                      </p:cBhvr>
                                      <p:to>
                                        <p:strVal val="visible"/>
                                      </p:to>
                                    </p:set>
                                    <p:anim calcmode="lin" valueType="num">
                                      <p:cBhvr additive="base">
                                        <p:cTn id="70" dur="500"/>
                                        <p:tgtEl>
                                          <p:spTgt spid="35"/>
                                        </p:tgtEl>
                                        <p:attrNameLst>
                                          <p:attrName>ppt_y</p:attrName>
                                        </p:attrNameLst>
                                      </p:cBhvr>
                                      <p:tavLst>
                                        <p:tav tm="0">
                                          <p:val>
                                            <p:strVal val="#ppt_y-#ppt_h*1.125000"/>
                                          </p:val>
                                        </p:tav>
                                        <p:tav tm="100000">
                                          <p:val>
                                            <p:strVal val="#ppt_y"/>
                                          </p:val>
                                        </p:tav>
                                      </p:tavLst>
                                    </p:anim>
                                    <p:animEffect transition="in" filter="wipe(down)">
                                      <p:cBhvr>
                                        <p:cTn id="71" dur="500"/>
                                        <p:tgtEl>
                                          <p:spTgt spid="35"/>
                                        </p:tgtEl>
                                      </p:cBhvr>
                                    </p:animEffect>
                                  </p:childTnLst>
                                </p:cTn>
                              </p:par>
                            </p:childTnLst>
                          </p:cTn>
                        </p:par>
                        <p:par>
                          <p:cTn id="72" fill="hold">
                            <p:stCondLst>
                              <p:cond delay="4500"/>
                            </p:stCondLst>
                            <p:childTnLst>
                              <p:par>
                                <p:cTn id="73" presetID="53" presetClass="entr" presetSubtype="16" fill="hold" grpId="0" nodeType="after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500" fill="hold"/>
                                        <p:tgtEl>
                                          <p:spTgt spid="11"/>
                                        </p:tgtEl>
                                        <p:attrNameLst>
                                          <p:attrName>ppt_w</p:attrName>
                                        </p:attrNameLst>
                                      </p:cBhvr>
                                      <p:tavLst>
                                        <p:tav tm="0">
                                          <p:val>
                                            <p:fltVal val="0"/>
                                          </p:val>
                                        </p:tav>
                                        <p:tav tm="100000">
                                          <p:val>
                                            <p:strVal val="#ppt_w"/>
                                          </p:val>
                                        </p:tav>
                                      </p:tavLst>
                                    </p:anim>
                                    <p:anim calcmode="lin" valueType="num">
                                      <p:cBhvr>
                                        <p:cTn id="76" dur="500" fill="hold"/>
                                        <p:tgtEl>
                                          <p:spTgt spid="11"/>
                                        </p:tgtEl>
                                        <p:attrNameLst>
                                          <p:attrName>ppt_h</p:attrName>
                                        </p:attrNameLst>
                                      </p:cBhvr>
                                      <p:tavLst>
                                        <p:tav tm="0">
                                          <p:val>
                                            <p:fltVal val="0"/>
                                          </p:val>
                                        </p:tav>
                                        <p:tav tm="100000">
                                          <p:val>
                                            <p:strVal val="#ppt_h"/>
                                          </p:val>
                                        </p:tav>
                                      </p:tavLst>
                                    </p:anim>
                                    <p:animEffect transition="in" filter="fade">
                                      <p:cBhvr>
                                        <p:cTn id="77" dur="500"/>
                                        <p:tgtEl>
                                          <p:spTgt spid="11"/>
                                        </p:tgtEl>
                                      </p:cBhvr>
                                    </p:animEffect>
                                  </p:childTnLst>
                                </p:cTn>
                              </p:par>
                              <p:par>
                                <p:cTn id="78" presetID="53" presetClass="entr" presetSubtype="16" fill="hold" grpId="0" nodeType="withEffect">
                                  <p:stCondLst>
                                    <p:cond delay="0"/>
                                  </p:stCondLst>
                                  <p:childTnLst>
                                    <p:set>
                                      <p:cBhvr>
                                        <p:cTn id="79" dur="1" fill="hold">
                                          <p:stCondLst>
                                            <p:cond delay="0"/>
                                          </p:stCondLst>
                                        </p:cTn>
                                        <p:tgtEl>
                                          <p:spTgt spid="15"/>
                                        </p:tgtEl>
                                        <p:attrNameLst>
                                          <p:attrName>style.visibility</p:attrName>
                                        </p:attrNameLst>
                                      </p:cBhvr>
                                      <p:to>
                                        <p:strVal val="visible"/>
                                      </p:to>
                                    </p:set>
                                    <p:anim calcmode="lin" valueType="num">
                                      <p:cBhvr>
                                        <p:cTn id="80" dur="500" fill="hold"/>
                                        <p:tgtEl>
                                          <p:spTgt spid="15"/>
                                        </p:tgtEl>
                                        <p:attrNameLst>
                                          <p:attrName>ppt_w</p:attrName>
                                        </p:attrNameLst>
                                      </p:cBhvr>
                                      <p:tavLst>
                                        <p:tav tm="0">
                                          <p:val>
                                            <p:fltVal val="0"/>
                                          </p:val>
                                        </p:tav>
                                        <p:tav tm="100000">
                                          <p:val>
                                            <p:strVal val="#ppt_w"/>
                                          </p:val>
                                        </p:tav>
                                      </p:tavLst>
                                    </p:anim>
                                    <p:anim calcmode="lin" valueType="num">
                                      <p:cBhvr>
                                        <p:cTn id="81" dur="500" fill="hold"/>
                                        <p:tgtEl>
                                          <p:spTgt spid="15"/>
                                        </p:tgtEl>
                                        <p:attrNameLst>
                                          <p:attrName>ppt_h</p:attrName>
                                        </p:attrNameLst>
                                      </p:cBhvr>
                                      <p:tavLst>
                                        <p:tav tm="0">
                                          <p:val>
                                            <p:fltVal val="0"/>
                                          </p:val>
                                        </p:tav>
                                        <p:tav tm="100000">
                                          <p:val>
                                            <p:strVal val="#ppt_h"/>
                                          </p:val>
                                        </p:tav>
                                      </p:tavLst>
                                    </p:anim>
                                    <p:animEffect transition="in" filter="fade">
                                      <p:cBhvr>
                                        <p:cTn id="82" dur="500"/>
                                        <p:tgtEl>
                                          <p:spTgt spid="15"/>
                                        </p:tgtEl>
                                      </p:cBhvr>
                                    </p:animEffect>
                                  </p:childTnLst>
                                </p:cTn>
                              </p:par>
                            </p:childTnLst>
                          </p:cTn>
                        </p:par>
                        <p:par>
                          <p:cTn id="83" fill="hold">
                            <p:stCondLst>
                              <p:cond delay="5000"/>
                            </p:stCondLst>
                            <p:childTnLst>
                              <p:par>
                                <p:cTn id="84" presetID="53" presetClass="entr" presetSubtype="16" fill="hold" grpId="0" nodeType="afterEffect">
                                  <p:stCondLst>
                                    <p:cond delay="0"/>
                                  </p:stCondLst>
                                  <p:childTnLst>
                                    <p:set>
                                      <p:cBhvr>
                                        <p:cTn id="85" dur="1" fill="hold">
                                          <p:stCondLst>
                                            <p:cond delay="0"/>
                                          </p:stCondLst>
                                        </p:cTn>
                                        <p:tgtEl>
                                          <p:spTgt spid="28"/>
                                        </p:tgtEl>
                                        <p:attrNameLst>
                                          <p:attrName>style.visibility</p:attrName>
                                        </p:attrNameLst>
                                      </p:cBhvr>
                                      <p:to>
                                        <p:strVal val="visible"/>
                                      </p:to>
                                    </p:set>
                                    <p:anim calcmode="lin" valueType="num">
                                      <p:cBhvr>
                                        <p:cTn id="86" dur="500" fill="hold"/>
                                        <p:tgtEl>
                                          <p:spTgt spid="28"/>
                                        </p:tgtEl>
                                        <p:attrNameLst>
                                          <p:attrName>ppt_w</p:attrName>
                                        </p:attrNameLst>
                                      </p:cBhvr>
                                      <p:tavLst>
                                        <p:tav tm="0">
                                          <p:val>
                                            <p:fltVal val="0"/>
                                          </p:val>
                                        </p:tav>
                                        <p:tav tm="100000">
                                          <p:val>
                                            <p:strVal val="#ppt_w"/>
                                          </p:val>
                                        </p:tav>
                                      </p:tavLst>
                                    </p:anim>
                                    <p:anim calcmode="lin" valueType="num">
                                      <p:cBhvr>
                                        <p:cTn id="87" dur="500" fill="hold"/>
                                        <p:tgtEl>
                                          <p:spTgt spid="28"/>
                                        </p:tgtEl>
                                        <p:attrNameLst>
                                          <p:attrName>ppt_h</p:attrName>
                                        </p:attrNameLst>
                                      </p:cBhvr>
                                      <p:tavLst>
                                        <p:tav tm="0">
                                          <p:val>
                                            <p:fltVal val="0"/>
                                          </p:val>
                                        </p:tav>
                                        <p:tav tm="100000">
                                          <p:val>
                                            <p:strVal val="#ppt_h"/>
                                          </p:val>
                                        </p:tav>
                                      </p:tavLst>
                                    </p:anim>
                                    <p:animEffect transition="in" filter="fade">
                                      <p:cBhvr>
                                        <p:cTn id="88" dur="500"/>
                                        <p:tgtEl>
                                          <p:spTgt spid="28"/>
                                        </p:tgtEl>
                                      </p:cBhvr>
                                    </p:animEffect>
                                  </p:childTnLst>
                                </p:cTn>
                              </p:par>
                            </p:childTnLst>
                          </p:cTn>
                        </p:par>
                        <p:par>
                          <p:cTn id="89" fill="hold">
                            <p:stCondLst>
                              <p:cond delay="5500"/>
                            </p:stCondLst>
                            <p:childTnLst>
                              <p:par>
                                <p:cTn id="90" presetID="12" presetClass="entr" presetSubtype="4" fill="hold" grpId="0" nodeType="afterEffect">
                                  <p:stCondLst>
                                    <p:cond delay="0"/>
                                  </p:stCondLst>
                                  <p:childTnLst>
                                    <p:set>
                                      <p:cBhvr>
                                        <p:cTn id="91" dur="1" fill="hold">
                                          <p:stCondLst>
                                            <p:cond delay="0"/>
                                          </p:stCondLst>
                                        </p:cTn>
                                        <p:tgtEl>
                                          <p:spTgt spid="36"/>
                                        </p:tgtEl>
                                        <p:attrNameLst>
                                          <p:attrName>style.visibility</p:attrName>
                                        </p:attrNameLst>
                                      </p:cBhvr>
                                      <p:to>
                                        <p:strVal val="visible"/>
                                      </p:to>
                                    </p:set>
                                    <p:anim calcmode="lin" valueType="num">
                                      <p:cBhvr additive="base">
                                        <p:cTn id="92" dur="500"/>
                                        <p:tgtEl>
                                          <p:spTgt spid="36"/>
                                        </p:tgtEl>
                                        <p:attrNameLst>
                                          <p:attrName>ppt_y</p:attrName>
                                        </p:attrNameLst>
                                      </p:cBhvr>
                                      <p:tavLst>
                                        <p:tav tm="0">
                                          <p:val>
                                            <p:strVal val="#ppt_y+#ppt_h*1.125000"/>
                                          </p:val>
                                        </p:tav>
                                        <p:tav tm="100000">
                                          <p:val>
                                            <p:strVal val="#ppt_y"/>
                                          </p:val>
                                        </p:tav>
                                      </p:tavLst>
                                    </p:anim>
                                    <p:animEffect transition="in" filter="wipe(up)">
                                      <p:cBhvr>
                                        <p:cTn id="93" dur="500"/>
                                        <p:tgtEl>
                                          <p:spTgt spid="36"/>
                                        </p:tgtEl>
                                      </p:cBhvr>
                                    </p:animEffect>
                                  </p:childTnLst>
                                </p:cTn>
                              </p:par>
                              <p:par>
                                <p:cTn id="94" presetID="12" presetClass="entr" presetSubtype="1" fill="hold" grpId="0" nodeType="withEffect">
                                  <p:stCondLst>
                                    <p:cond delay="0"/>
                                  </p:stCondLst>
                                  <p:childTnLst>
                                    <p:set>
                                      <p:cBhvr>
                                        <p:cTn id="95" dur="1" fill="hold">
                                          <p:stCondLst>
                                            <p:cond delay="0"/>
                                          </p:stCondLst>
                                        </p:cTn>
                                        <p:tgtEl>
                                          <p:spTgt spid="37"/>
                                        </p:tgtEl>
                                        <p:attrNameLst>
                                          <p:attrName>style.visibility</p:attrName>
                                        </p:attrNameLst>
                                      </p:cBhvr>
                                      <p:to>
                                        <p:strVal val="visible"/>
                                      </p:to>
                                    </p:set>
                                    <p:anim calcmode="lin" valueType="num">
                                      <p:cBhvr additive="base">
                                        <p:cTn id="96" dur="500"/>
                                        <p:tgtEl>
                                          <p:spTgt spid="37"/>
                                        </p:tgtEl>
                                        <p:attrNameLst>
                                          <p:attrName>ppt_y</p:attrName>
                                        </p:attrNameLst>
                                      </p:cBhvr>
                                      <p:tavLst>
                                        <p:tav tm="0">
                                          <p:val>
                                            <p:strVal val="#ppt_y-#ppt_h*1.125000"/>
                                          </p:val>
                                        </p:tav>
                                        <p:tav tm="100000">
                                          <p:val>
                                            <p:strVal val="#ppt_y"/>
                                          </p:val>
                                        </p:tav>
                                      </p:tavLst>
                                    </p:anim>
                                    <p:animEffect transition="in" filter="wipe(down)">
                                      <p:cBhvr>
                                        <p:cTn id="97" dur="500"/>
                                        <p:tgtEl>
                                          <p:spTgt spid="37"/>
                                        </p:tgtEl>
                                      </p:cBhvr>
                                    </p:animEffect>
                                  </p:childTnLst>
                                </p:cTn>
                              </p:par>
                            </p:childTnLst>
                          </p:cTn>
                        </p:par>
                        <p:par>
                          <p:cTn id="98" fill="hold">
                            <p:stCondLst>
                              <p:cond delay="6000"/>
                            </p:stCondLst>
                            <p:childTnLst>
                              <p:par>
                                <p:cTn id="99" presetID="53" presetClass="entr" presetSubtype="16" fill="hold" grpId="0" nodeType="afterEffect">
                                  <p:stCondLst>
                                    <p:cond delay="0"/>
                                  </p:stCondLst>
                                  <p:childTnLst>
                                    <p:set>
                                      <p:cBhvr>
                                        <p:cTn id="100" dur="1" fill="hold">
                                          <p:stCondLst>
                                            <p:cond delay="0"/>
                                          </p:stCondLst>
                                        </p:cTn>
                                        <p:tgtEl>
                                          <p:spTgt spid="9"/>
                                        </p:tgtEl>
                                        <p:attrNameLst>
                                          <p:attrName>style.visibility</p:attrName>
                                        </p:attrNameLst>
                                      </p:cBhvr>
                                      <p:to>
                                        <p:strVal val="visible"/>
                                      </p:to>
                                    </p:set>
                                    <p:anim calcmode="lin" valueType="num">
                                      <p:cBhvr>
                                        <p:cTn id="101" dur="500" fill="hold"/>
                                        <p:tgtEl>
                                          <p:spTgt spid="9"/>
                                        </p:tgtEl>
                                        <p:attrNameLst>
                                          <p:attrName>ppt_w</p:attrName>
                                        </p:attrNameLst>
                                      </p:cBhvr>
                                      <p:tavLst>
                                        <p:tav tm="0">
                                          <p:val>
                                            <p:fltVal val="0"/>
                                          </p:val>
                                        </p:tav>
                                        <p:tav tm="100000">
                                          <p:val>
                                            <p:strVal val="#ppt_w"/>
                                          </p:val>
                                        </p:tav>
                                      </p:tavLst>
                                    </p:anim>
                                    <p:anim calcmode="lin" valueType="num">
                                      <p:cBhvr>
                                        <p:cTn id="102" dur="500" fill="hold"/>
                                        <p:tgtEl>
                                          <p:spTgt spid="9"/>
                                        </p:tgtEl>
                                        <p:attrNameLst>
                                          <p:attrName>ppt_h</p:attrName>
                                        </p:attrNameLst>
                                      </p:cBhvr>
                                      <p:tavLst>
                                        <p:tav tm="0">
                                          <p:val>
                                            <p:fltVal val="0"/>
                                          </p:val>
                                        </p:tav>
                                        <p:tav tm="100000">
                                          <p:val>
                                            <p:strVal val="#ppt_h"/>
                                          </p:val>
                                        </p:tav>
                                      </p:tavLst>
                                    </p:anim>
                                    <p:animEffect transition="in" filter="fade">
                                      <p:cBhvr>
                                        <p:cTn id="103" dur="500"/>
                                        <p:tgtEl>
                                          <p:spTgt spid="9"/>
                                        </p:tgtEl>
                                      </p:cBhvr>
                                    </p:animEffect>
                                  </p:childTnLst>
                                </p:cTn>
                              </p:par>
                            </p:childTnLst>
                          </p:cTn>
                        </p:par>
                        <p:par>
                          <p:cTn id="104" fill="hold">
                            <p:stCondLst>
                              <p:cond delay="6500"/>
                            </p:stCondLst>
                            <p:childTnLst>
                              <p:par>
                                <p:cTn id="105" presetID="12" presetClass="entr" presetSubtype="4" fill="hold" grpId="0" nodeType="afterEffect">
                                  <p:stCondLst>
                                    <p:cond delay="0"/>
                                  </p:stCondLst>
                                  <p:childTnLst>
                                    <p:set>
                                      <p:cBhvr>
                                        <p:cTn id="106" dur="1" fill="hold">
                                          <p:stCondLst>
                                            <p:cond delay="0"/>
                                          </p:stCondLst>
                                        </p:cTn>
                                        <p:tgtEl>
                                          <p:spTgt spid="38"/>
                                        </p:tgtEl>
                                        <p:attrNameLst>
                                          <p:attrName>style.visibility</p:attrName>
                                        </p:attrNameLst>
                                      </p:cBhvr>
                                      <p:to>
                                        <p:strVal val="visible"/>
                                      </p:to>
                                    </p:set>
                                    <p:anim calcmode="lin" valueType="num">
                                      <p:cBhvr additive="base">
                                        <p:cTn id="107" dur="500"/>
                                        <p:tgtEl>
                                          <p:spTgt spid="38"/>
                                        </p:tgtEl>
                                        <p:attrNameLst>
                                          <p:attrName>ppt_y</p:attrName>
                                        </p:attrNameLst>
                                      </p:cBhvr>
                                      <p:tavLst>
                                        <p:tav tm="0">
                                          <p:val>
                                            <p:strVal val="#ppt_y+#ppt_h*1.125000"/>
                                          </p:val>
                                        </p:tav>
                                        <p:tav tm="100000">
                                          <p:val>
                                            <p:strVal val="#ppt_y"/>
                                          </p:val>
                                        </p:tav>
                                      </p:tavLst>
                                    </p:anim>
                                    <p:animEffect transition="in" filter="wipe(up)">
                                      <p:cBhvr>
                                        <p:cTn id="108" dur="500"/>
                                        <p:tgtEl>
                                          <p:spTgt spid="38"/>
                                        </p:tgtEl>
                                      </p:cBhvr>
                                    </p:animEffect>
                                  </p:childTnLst>
                                </p:cTn>
                              </p:par>
                              <p:par>
                                <p:cTn id="109" presetID="12" presetClass="entr" presetSubtype="1" fill="hold" grpId="0" nodeType="withEffect">
                                  <p:stCondLst>
                                    <p:cond delay="0"/>
                                  </p:stCondLst>
                                  <p:childTnLst>
                                    <p:set>
                                      <p:cBhvr>
                                        <p:cTn id="110" dur="1" fill="hold">
                                          <p:stCondLst>
                                            <p:cond delay="0"/>
                                          </p:stCondLst>
                                        </p:cTn>
                                        <p:tgtEl>
                                          <p:spTgt spid="39"/>
                                        </p:tgtEl>
                                        <p:attrNameLst>
                                          <p:attrName>style.visibility</p:attrName>
                                        </p:attrNameLst>
                                      </p:cBhvr>
                                      <p:to>
                                        <p:strVal val="visible"/>
                                      </p:to>
                                    </p:set>
                                    <p:anim calcmode="lin" valueType="num">
                                      <p:cBhvr additive="base">
                                        <p:cTn id="111" dur="500"/>
                                        <p:tgtEl>
                                          <p:spTgt spid="39"/>
                                        </p:tgtEl>
                                        <p:attrNameLst>
                                          <p:attrName>ppt_y</p:attrName>
                                        </p:attrNameLst>
                                      </p:cBhvr>
                                      <p:tavLst>
                                        <p:tav tm="0">
                                          <p:val>
                                            <p:strVal val="#ppt_y-#ppt_h*1.125000"/>
                                          </p:val>
                                        </p:tav>
                                        <p:tav tm="100000">
                                          <p:val>
                                            <p:strVal val="#ppt_y"/>
                                          </p:val>
                                        </p:tav>
                                      </p:tavLst>
                                    </p:anim>
                                    <p:animEffect transition="in" filter="wipe(down)">
                                      <p:cBhvr>
                                        <p:cTn id="11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8" grpId="0" animBg="1"/>
      <p:bldP spid="9" grpId="0" animBg="1"/>
      <p:bldP spid="10" grpId="0" animBg="1"/>
      <p:bldP spid="11" grpId="0" animBg="1"/>
      <p:bldP spid="12" grpId="0" animBg="1"/>
      <p:bldP spid="14" grpId="0" animBg="1"/>
      <p:bldP spid="15" grpId="0" animBg="1"/>
      <p:bldP spid="26" grpId="0" animBg="1"/>
      <p:bldP spid="28" grpId="0" animBg="1"/>
      <p:bldP spid="30" grpId="0"/>
      <p:bldP spid="31" grpId="0"/>
      <p:bldP spid="32" grpId="0"/>
      <p:bldP spid="33" grpId="0"/>
      <p:bldP spid="34" grpId="0"/>
      <p:bldP spid="35" grpId="0"/>
      <p:bldP spid="36" grpId="0"/>
      <p:bldP spid="37" grpId="0"/>
      <p:bldP spid="38" grpId="0"/>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形状 9"/>
          <p:cNvSpPr/>
          <p:nvPr/>
        </p:nvSpPr>
        <p:spPr>
          <a:xfrm rot="10800000" flipV="1">
            <a:off x="4917207" y="1694015"/>
            <a:ext cx="3662190" cy="1858649"/>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任意多边形: 形状 14"/>
          <p:cNvSpPr/>
          <p:nvPr/>
        </p:nvSpPr>
        <p:spPr>
          <a:xfrm rot="10800000" flipV="1">
            <a:off x="4110529" y="2388401"/>
            <a:ext cx="2475538" cy="1164263"/>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50" name="文本框 2"/>
          <p:cNvSpPr txBox="1">
            <a:spLocks noChangeArrowheads="1"/>
          </p:cNvSpPr>
          <p:nvPr>
            <p:custDataLst>
              <p:tags r:id="rId2"/>
            </p:custDataLst>
          </p:nvPr>
        </p:nvSpPr>
        <p:spPr bwMode="auto">
          <a:xfrm>
            <a:off x="4398559" y="2170675"/>
            <a:ext cx="368377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9600" b="1" dirty="0">
                <a:solidFill>
                  <a:srgbClr val="FFFFFF"/>
                </a:solidFill>
                <a:latin typeface="+mn-lt"/>
                <a:ea typeface="+mn-ea"/>
                <a:cs typeface="+mn-ea"/>
                <a:sym typeface="+mn-lt"/>
              </a:rPr>
              <a:t>05</a:t>
            </a:r>
            <a:endParaRPr lang="zh-CN" altLang="en-US" sz="9600" b="1" dirty="0">
              <a:solidFill>
                <a:srgbClr val="FFFFFF"/>
              </a:solidFill>
              <a:latin typeface="+mn-lt"/>
              <a:ea typeface="+mn-ea"/>
              <a:cs typeface="+mn-ea"/>
              <a:sym typeface="+mn-lt"/>
            </a:endParaRPr>
          </a:p>
        </p:txBody>
      </p:sp>
      <p:cxnSp>
        <p:nvCxnSpPr>
          <p:cNvPr id="7" name="直接连接符 6"/>
          <p:cNvCxnSpPr/>
          <p:nvPr>
            <p:custDataLst>
              <p:tags r:id="rId3"/>
            </p:custDataLst>
          </p:nvPr>
        </p:nvCxnSpPr>
        <p:spPr>
          <a:xfrm>
            <a:off x="3877730" y="4776677"/>
            <a:ext cx="4860273"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269135" y="3908847"/>
            <a:ext cx="4468868" cy="830997"/>
          </a:xfrm>
          <a:prstGeom prst="rect">
            <a:avLst/>
          </a:prstGeom>
        </p:spPr>
        <p:txBody>
          <a:bodyPr wrap="square" lIns="0" tIns="0" rIns="0" bIns="0">
            <a:spAutoFit/>
          </a:bodyPr>
          <a:lstStyle/>
          <a:p>
            <a:pPr algn="ctr"/>
            <a:r>
              <a:rPr lang="zh-CN" altLang="en-US" sz="5400" dirty="0">
                <a:solidFill>
                  <a:srgbClr val="A79FAA"/>
                </a:solidFill>
                <a:latin typeface="+mn-lt"/>
                <a:ea typeface="+mn-ea"/>
                <a:cs typeface="+mn-ea"/>
                <a:sym typeface="+mn-lt"/>
              </a:rPr>
              <a:t>小组讨论</a:t>
            </a:r>
            <a:endParaRPr lang="en-US" altLang="zh-CN" sz="5400" dirty="0">
              <a:solidFill>
                <a:srgbClr val="A79FAA"/>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2574493254"/>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strVal val="4*#ppt_w"/>
                                          </p:val>
                                        </p:tav>
                                        <p:tav tm="100000">
                                          <p:val>
                                            <p:strVal val="#ppt_w"/>
                                          </p:val>
                                        </p:tav>
                                      </p:tavLst>
                                    </p:anim>
                                    <p:anim calcmode="lin" valueType="num">
                                      <p:cBhvr>
                                        <p:cTn id="13"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7384623" y="1271372"/>
            <a:ext cx="2933183" cy="307777"/>
          </a:xfrm>
          <a:prstGeom prst="rect">
            <a:avLst/>
          </a:prstGeom>
          <a:noFill/>
        </p:spPr>
        <p:txBody>
          <a:bodyPr wrap="square" lIns="0" tIns="0" rIns="0" bIns="0" rtlCol="0">
            <a:spAutoFit/>
          </a:bodyPr>
          <a:lstStyle/>
          <a:p>
            <a:r>
              <a:rPr lang="zh-CN" altLang="en-US" sz="2000" dirty="0">
                <a:solidFill>
                  <a:schemeClr val="bg1"/>
                </a:solidFill>
                <a:latin typeface="+mn-lt"/>
                <a:ea typeface="+mn-ea"/>
                <a:cs typeface="+mn-ea"/>
                <a:sym typeface="+mn-lt"/>
              </a:rPr>
              <a:t>直接复制你的内容到此</a:t>
            </a:r>
            <a:endParaRPr lang="en-GB" sz="2000" dirty="0">
              <a:solidFill>
                <a:schemeClr val="bg1"/>
              </a:solidFill>
              <a:latin typeface="+mn-lt"/>
              <a:ea typeface="+mn-ea"/>
              <a:cs typeface="+mn-ea"/>
              <a:sym typeface="+mn-lt"/>
            </a:endParaRPr>
          </a:p>
        </p:txBody>
      </p:sp>
      <p:sp>
        <p:nvSpPr>
          <p:cNvPr id="22" name="Rectangle 21"/>
          <p:cNvSpPr/>
          <p:nvPr/>
        </p:nvSpPr>
        <p:spPr>
          <a:xfrm>
            <a:off x="7384624" y="1737623"/>
            <a:ext cx="3980558" cy="2563394"/>
          </a:xfrm>
          <a:prstGeom prst="rect">
            <a:avLst/>
          </a:prstGeom>
        </p:spPr>
        <p:txBody>
          <a:bodyPr wrap="square" lIns="0" tIns="0" rIns="0" bIns="0">
            <a:spAutoFit/>
          </a:bodyPr>
          <a:lstStyle/>
          <a:p>
            <a:pPr>
              <a:lnSpc>
                <a:spcPct val="150000"/>
              </a:lnSpc>
            </a:pPr>
            <a:r>
              <a:rPr lang="zh-CN" altLang="en-US" sz="800" dirty="0">
                <a:solidFill>
                  <a:schemeClr val="bg1"/>
                </a:solidFill>
                <a:latin typeface="+mn-lt"/>
                <a:ea typeface="+mn-ea"/>
                <a:cs typeface="+mn-ea"/>
                <a:sym typeface="+mn-lt"/>
              </a:rPr>
              <a:t>请替换文字内容，修改文字内容，也可以直接复制你的内容到此。请替换文字内容，修改文字内容，也可以直接复制你的内容到此。请替换文字内容，修改文字内容，也可以直接复制你的内容到此。请替换文字内容，修改文字内容，也可以直接复制你的内容到此。请替换文字内容，修改文字内容，也可以直接复制你的内容到此。请替换文字内容，修改文字内容，也可以直接复制你的内容到此。请替换文字内容，修改文字内容，也可以直接复制你的内容到此。请替换文字内容，修改文字内容，也可以直接复制你的内容到此。请替换文字内容，修改文字内容，也可以直接复制你的内容到此。请替换文字内容，修改文字内容，也可以直接复制你的内容到此。请替换文字内容，修改文字内容，也可以直接复制你的内容到此。请替换文字内容，修改文字内容，也可以直接复制你的内容到此。请替换文字内容，修改文字内容，也可以直接复制你的内容到此。请替换文字内容，修改文字内容，也可以直接复制你的内容到此。请替换文字内容，修改文字内容，也可以直接复制你的内容到此。请替换文字内容，修改文字内容，也可以直接复制你的内容到此。请替换文字内容，修改文字内容，也可以直接复制你的内容到此。请替换文字内容，修改文字内容，也可以直接复制你的内容到此。</a:t>
            </a:r>
            <a:endParaRPr lang="en-GB" altLang="zh-CN" sz="800" dirty="0">
              <a:solidFill>
                <a:schemeClr val="bg1"/>
              </a:solidFill>
              <a:latin typeface="+mn-lt"/>
              <a:ea typeface="+mn-ea"/>
              <a:cs typeface="+mn-ea"/>
              <a:sym typeface="+mn-lt"/>
            </a:endParaRPr>
          </a:p>
        </p:txBody>
      </p:sp>
      <p:pic>
        <p:nvPicPr>
          <p:cNvPr id="3" name="图片 2">
            <a:extLst>
              <a:ext uri="{FF2B5EF4-FFF2-40B4-BE49-F238E27FC236}">
                <a16:creationId xmlns:a16="http://schemas.microsoft.com/office/drawing/2014/main" id="{C050CE6B-FAED-41C1-F17F-A04EE9DEFD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71" y="1562306"/>
            <a:ext cx="4927654" cy="4509169"/>
          </a:xfrm>
          <a:prstGeom prst="rect">
            <a:avLst/>
          </a:prstGeom>
        </p:spPr>
      </p:pic>
      <p:pic>
        <p:nvPicPr>
          <p:cNvPr id="5" name="图片 4">
            <a:extLst>
              <a:ext uri="{FF2B5EF4-FFF2-40B4-BE49-F238E27FC236}">
                <a16:creationId xmlns:a16="http://schemas.microsoft.com/office/drawing/2014/main" id="{B08C218C-A04F-3365-4DB4-40B9B7FA632C}"/>
              </a:ext>
            </a:extLst>
          </p:cNvPr>
          <p:cNvPicPr>
            <a:picLocks noChangeAspect="1"/>
          </p:cNvPicPr>
          <p:nvPr/>
        </p:nvPicPr>
        <p:blipFill rotWithShape="1">
          <a:blip r:embed="rId4">
            <a:extLst>
              <a:ext uri="{28A0092B-C50C-407E-A947-70E740481C1C}">
                <a14:useLocalDpi xmlns:a14="http://schemas.microsoft.com/office/drawing/2010/main" val="0"/>
              </a:ext>
            </a:extLst>
          </a:blip>
          <a:srcRect l="10731"/>
          <a:stretch/>
        </p:blipFill>
        <p:spPr>
          <a:xfrm>
            <a:off x="5269359" y="1700268"/>
            <a:ext cx="3554047" cy="4130387"/>
          </a:xfrm>
          <a:prstGeom prst="rect">
            <a:avLst/>
          </a:prstGeom>
        </p:spPr>
      </p:pic>
      <p:pic>
        <p:nvPicPr>
          <p:cNvPr id="7" name="图片 6">
            <a:extLst>
              <a:ext uri="{FF2B5EF4-FFF2-40B4-BE49-F238E27FC236}">
                <a16:creationId xmlns:a16="http://schemas.microsoft.com/office/drawing/2014/main" id="{84FAE98A-480F-CCBA-2662-F04C4C01982F}"/>
              </a:ext>
            </a:extLst>
          </p:cNvPr>
          <p:cNvPicPr>
            <a:picLocks noChangeAspect="1"/>
          </p:cNvPicPr>
          <p:nvPr/>
        </p:nvPicPr>
        <p:blipFill rotWithShape="1">
          <a:blip r:embed="rId5">
            <a:extLst>
              <a:ext uri="{28A0092B-C50C-407E-A947-70E740481C1C}">
                <a14:useLocalDpi xmlns:a14="http://schemas.microsoft.com/office/drawing/2010/main" val="0"/>
              </a:ext>
            </a:extLst>
          </a:blip>
          <a:srcRect r="36660"/>
          <a:stretch/>
        </p:blipFill>
        <p:spPr>
          <a:xfrm>
            <a:off x="9072440" y="1624217"/>
            <a:ext cx="3528392" cy="4282487"/>
          </a:xfrm>
          <a:prstGeom prst="rect">
            <a:avLst/>
          </a:prstGeom>
        </p:spPr>
      </p:pic>
      <p:sp>
        <p:nvSpPr>
          <p:cNvPr id="11" name="TextBox 8">
            <a:extLst>
              <a:ext uri="{FF2B5EF4-FFF2-40B4-BE49-F238E27FC236}">
                <a16:creationId xmlns:a16="http://schemas.microsoft.com/office/drawing/2014/main" id="{CCA2B3B6-C6E8-E043-0ED0-15E4CCFB5306}"/>
              </a:ext>
            </a:extLst>
          </p:cNvPr>
          <p:cNvSpPr txBox="1"/>
          <p:nvPr/>
        </p:nvSpPr>
        <p:spPr>
          <a:xfrm>
            <a:off x="5033521" y="6421077"/>
            <a:ext cx="3949155" cy="307777"/>
          </a:xfrm>
          <a:prstGeom prst="rect">
            <a:avLst/>
          </a:prstGeom>
          <a:noFill/>
        </p:spPr>
        <p:txBody>
          <a:bodyPr wrap="square" lIns="0" tIns="0" rIns="0" bIns="0" rtlCol="0" anchor="ctr">
            <a:spAutoFit/>
          </a:bodyPr>
          <a:lstStyle/>
          <a:p>
            <a:r>
              <a:rPr lang="zh-CN" altLang="en-US" sz="2000" dirty="0">
                <a:solidFill>
                  <a:schemeClr val="bg1">
                    <a:lumMod val="65000"/>
                  </a:schemeClr>
                </a:solidFill>
                <a:latin typeface="+mn-lt"/>
                <a:ea typeface="+mn-ea"/>
                <a:cs typeface="+mn-ea"/>
                <a:sym typeface="+mn-lt"/>
              </a:rPr>
              <a:t>选题确立讨论过程</a:t>
            </a:r>
          </a:p>
        </p:txBody>
      </p:sp>
      <p:sp>
        <p:nvSpPr>
          <p:cNvPr id="12" name="TextBox 8">
            <a:extLst>
              <a:ext uri="{FF2B5EF4-FFF2-40B4-BE49-F238E27FC236}">
                <a16:creationId xmlns:a16="http://schemas.microsoft.com/office/drawing/2014/main" id="{B8F91172-D914-1FBC-A7F6-7776E3D4CDED}"/>
              </a:ext>
            </a:extLst>
          </p:cNvPr>
          <p:cNvSpPr txBox="1"/>
          <p:nvPr/>
        </p:nvSpPr>
        <p:spPr>
          <a:xfrm>
            <a:off x="662183" y="730565"/>
            <a:ext cx="2807720" cy="215444"/>
          </a:xfrm>
          <a:prstGeom prst="rect">
            <a:avLst/>
          </a:prstGeom>
          <a:noFill/>
        </p:spPr>
        <p:txBody>
          <a:bodyPr wrap="square" lIns="0" tIns="0" rIns="0" bIns="0" rtlCol="0" anchor="ctr">
            <a:spAutoFit/>
          </a:bodyPr>
          <a:lstStyle/>
          <a:p>
            <a:r>
              <a:rPr lang="en-US" altLang="zh-CN" sz="1400" dirty="0">
                <a:solidFill>
                  <a:schemeClr val="bg1">
                    <a:lumMod val="65000"/>
                  </a:schemeClr>
                </a:solidFill>
                <a:latin typeface="+mn-lt"/>
                <a:ea typeface="+mn-ea"/>
                <a:cs typeface="+mn-ea"/>
                <a:sym typeface="+mn-lt"/>
              </a:rPr>
              <a:t>DISCUSSION</a:t>
            </a:r>
            <a:endParaRPr lang="zh-CN" altLang="en-US" dirty="0">
              <a:solidFill>
                <a:schemeClr val="bg1">
                  <a:lumMod val="65000"/>
                </a:schemeClr>
              </a:solidFill>
              <a:latin typeface="+mn-lt"/>
              <a:ea typeface="+mn-ea"/>
              <a:cs typeface="+mn-ea"/>
              <a:sym typeface="+mn-lt"/>
            </a:endParaRPr>
          </a:p>
        </p:txBody>
      </p:sp>
      <p:sp>
        <p:nvSpPr>
          <p:cNvPr id="13" name="任意多边形: 形状 12">
            <a:extLst>
              <a:ext uri="{FF2B5EF4-FFF2-40B4-BE49-F238E27FC236}">
                <a16:creationId xmlns:a16="http://schemas.microsoft.com/office/drawing/2014/main" id="{2058537B-0581-1562-E6EA-02CD2B515FBC}"/>
              </a:ext>
            </a:extLst>
          </p:cNvPr>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TextBox 8">
            <a:extLst>
              <a:ext uri="{FF2B5EF4-FFF2-40B4-BE49-F238E27FC236}">
                <a16:creationId xmlns:a16="http://schemas.microsoft.com/office/drawing/2014/main" id="{08FA14C0-68BC-DC73-ABAE-EAB93FB1B422}"/>
              </a:ext>
            </a:extLst>
          </p:cNvPr>
          <p:cNvSpPr txBox="1"/>
          <p:nvPr/>
        </p:nvSpPr>
        <p:spPr>
          <a:xfrm>
            <a:off x="814583" y="373006"/>
            <a:ext cx="3949155" cy="492443"/>
          </a:xfrm>
          <a:prstGeom prst="rect">
            <a:avLst/>
          </a:prstGeom>
          <a:noFill/>
        </p:spPr>
        <p:txBody>
          <a:bodyPr wrap="square" lIns="0" tIns="0" rIns="0" bIns="0" rtlCol="0" anchor="ctr">
            <a:spAutoFit/>
          </a:bodyPr>
          <a:lstStyle/>
          <a:p>
            <a:r>
              <a:rPr lang="zh-CN" altLang="en-US" sz="3200" dirty="0">
                <a:solidFill>
                  <a:schemeClr val="bg1">
                    <a:lumMod val="65000"/>
                  </a:schemeClr>
                </a:solidFill>
                <a:latin typeface="+mn-lt"/>
                <a:ea typeface="+mn-ea"/>
                <a:cs typeface="+mn-ea"/>
                <a:sym typeface="+mn-lt"/>
              </a:rPr>
              <a:t>小组讨论</a:t>
            </a:r>
            <a:endParaRPr lang="zh-CN" altLang="en-US" sz="4000" dirty="0">
              <a:solidFill>
                <a:schemeClr val="bg1">
                  <a:lumMod val="65000"/>
                </a:schemeClr>
              </a:solidFill>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任意多边形: 形状 25"/>
          <p:cNvSpPr/>
          <p:nvPr/>
        </p:nvSpPr>
        <p:spPr>
          <a:xfrm rot="10800000" flipV="1">
            <a:off x="4917207" y="1694015"/>
            <a:ext cx="3662190" cy="1858649"/>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任意多边形: 形状 26"/>
          <p:cNvSpPr/>
          <p:nvPr/>
        </p:nvSpPr>
        <p:spPr>
          <a:xfrm rot="10800000" flipV="1">
            <a:off x="4110529" y="2388401"/>
            <a:ext cx="2475538" cy="1164263"/>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文本框 2"/>
          <p:cNvSpPr txBox="1">
            <a:spLocks noChangeArrowheads="1"/>
          </p:cNvSpPr>
          <p:nvPr>
            <p:custDataLst>
              <p:tags r:id="rId2"/>
            </p:custDataLst>
          </p:nvPr>
        </p:nvSpPr>
        <p:spPr bwMode="auto">
          <a:xfrm>
            <a:off x="4398559" y="2170675"/>
            <a:ext cx="368377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9600" b="1" dirty="0">
                <a:solidFill>
                  <a:srgbClr val="FFFFFF"/>
                </a:solidFill>
                <a:latin typeface="+mn-lt"/>
                <a:ea typeface="+mn-ea"/>
                <a:cs typeface="+mn-ea"/>
                <a:sym typeface="+mn-lt"/>
              </a:rPr>
              <a:t>06</a:t>
            </a:r>
            <a:endParaRPr lang="zh-CN" altLang="en-US" sz="9600" b="1" dirty="0">
              <a:solidFill>
                <a:srgbClr val="FFFFFF"/>
              </a:solidFill>
              <a:latin typeface="+mn-lt"/>
              <a:ea typeface="+mn-ea"/>
              <a:cs typeface="+mn-ea"/>
              <a:sym typeface="+mn-lt"/>
            </a:endParaRPr>
          </a:p>
        </p:txBody>
      </p:sp>
      <p:cxnSp>
        <p:nvCxnSpPr>
          <p:cNvPr id="29" name="直接连接符 28"/>
          <p:cNvCxnSpPr/>
          <p:nvPr>
            <p:custDataLst>
              <p:tags r:id="rId3"/>
            </p:custDataLst>
          </p:nvPr>
        </p:nvCxnSpPr>
        <p:spPr>
          <a:xfrm>
            <a:off x="3877730" y="4776677"/>
            <a:ext cx="4860273"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4269135" y="3908847"/>
            <a:ext cx="4468868" cy="830997"/>
          </a:xfrm>
          <a:prstGeom prst="rect">
            <a:avLst/>
          </a:prstGeom>
        </p:spPr>
        <p:txBody>
          <a:bodyPr wrap="square" lIns="0" tIns="0" rIns="0" bIns="0">
            <a:spAutoFit/>
          </a:bodyPr>
          <a:lstStyle/>
          <a:p>
            <a:pPr algn="ctr"/>
            <a:r>
              <a:rPr lang="zh-CN" altLang="en-US" sz="5400" dirty="0">
                <a:solidFill>
                  <a:srgbClr val="FABAAE"/>
                </a:solidFill>
                <a:latin typeface="+mn-lt"/>
                <a:ea typeface="+mn-ea"/>
                <a:cs typeface="+mn-ea"/>
                <a:sym typeface="+mn-lt"/>
              </a:rPr>
              <a:t>小组分工</a:t>
            </a:r>
          </a:p>
        </p:txBody>
      </p:sp>
    </p:spTree>
    <p:custDataLst>
      <p:tags r:id="rId1"/>
    </p:custDataLst>
    <p:extLst>
      <p:ext uri="{BB962C8B-B14F-4D97-AF65-F5344CB8AC3E}">
        <p14:creationId xmlns:p14="http://schemas.microsoft.com/office/powerpoint/2010/main" val="1737552643"/>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strVal val="4*#ppt_w"/>
                                          </p:val>
                                        </p:tav>
                                        <p:tav tm="100000">
                                          <p:val>
                                            <p:strVal val="#ppt_w"/>
                                          </p:val>
                                        </p:tav>
                                      </p:tavLst>
                                    </p:anim>
                                    <p:anim calcmode="lin" valueType="num">
                                      <p:cBhvr>
                                        <p:cTn id="13" dur="500" fill="hold"/>
                                        <p:tgtEl>
                                          <p:spTgt spid="30"/>
                                        </p:tgtEl>
                                        <p:attrNameLst>
                                          <p:attrName>ppt_h</p:attrName>
                                        </p:attrNameLst>
                                      </p:cBhvr>
                                      <p:tavLst>
                                        <p:tav tm="0">
                                          <p:val>
                                            <p:strVal val="4*#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barn(inVertical)">
                                      <p:cBhvr>
                                        <p:cTn id="1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2401606" y="5006027"/>
            <a:ext cx="2414580" cy="861390"/>
          </a:xfrm>
          <a:prstGeom prst="rect">
            <a:avLst/>
          </a:prstGeom>
          <a:noFill/>
        </p:spPr>
        <p:txBody>
          <a:bodyPr wrap="square" lIns="0" tIns="0" rIns="0" bIns="0" rtlCol="0">
            <a:spAutoFit/>
          </a:bodyPr>
          <a:lstStyle/>
          <a:p>
            <a:pPr algn="just">
              <a:lnSpc>
                <a:spcPct val="120000"/>
              </a:lnSpc>
              <a:defRPr/>
            </a:pPr>
            <a:r>
              <a:rPr lang="zh-CN" altLang="en-US" sz="1600" dirty="0">
                <a:solidFill>
                  <a:schemeClr val="bg1">
                    <a:lumMod val="65000"/>
                  </a:schemeClr>
                </a:solidFill>
                <a:latin typeface="+mn-lt"/>
                <a:ea typeface="+mn-ea"/>
                <a:cs typeface="+mn-ea"/>
                <a:sym typeface="+mn-lt"/>
              </a:rPr>
              <a:t>负责实现光标移动控制以及鼠标左右键、滚轮功能以及</a:t>
            </a:r>
            <a:r>
              <a:rPr lang="en-US" altLang="zh-CN" sz="1600" dirty="0">
                <a:solidFill>
                  <a:schemeClr val="bg1">
                    <a:lumMod val="65000"/>
                  </a:schemeClr>
                </a:solidFill>
                <a:latin typeface="+mn-lt"/>
                <a:ea typeface="+mn-ea"/>
                <a:cs typeface="+mn-ea"/>
                <a:sym typeface="+mn-lt"/>
              </a:rPr>
              <a:t>PRE</a:t>
            </a:r>
          </a:p>
        </p:txBody>
      </p:sp>
      <p:sp>
        <p:nvSpPr>
          <p:cNvPr id="18" name="TextBox 17"/>
          <p:cNvSpPr txBox="1"/>
          <p:nvPr/>
        </p:nvSpPr>
        <p:spPr>
          <a:xfrm>
            <a:off x="5291228" y="5050650"/>
            <a:ext cx="2414580" cy="565924"/>
          </a:xfrm>
          <a:prstGeom prst="rect">
            <a:avLst/>
          </a:prstGeom>
          <a:noFill/>
        </p:spPr>
        <p:txBody>
          <a:bodyPr wrap="square" lIns="0" tIns="0" rIns="0" bIns="0" rtlCol="0">
            <a:spAutoFit/>
          </a:bodyPr>
          <a:lstStyle/>
          <a:p>
            <a:pPr algn="just">
              <a:lnSpc>
                <a:spcPct val="120000"/>
              </a:lnSpc>
              <a:defRPr/>
            </a:pPr>
            <a:r>
              <a:rPr lang="zh-CN" altLang="en-US" sz="1600" dirty="0">
                <a:solidFill>
                  <a:schemeClr val="bg1">
                    <a:lumMod val="65000"/>
                  </a:schemeClr>
                </a:solidFill>
                <a:latin typeface="+mn-lt"/>
                <a:ea typeface="+mn-ea"/>
                <a:cs typeface="+mn-ea"/>
                <a:sym typeface="+mn-lt"/>
              </a:rPr>
              <a:t>负责实现光标网页控制功能以及</a:t>
            </a:r>
            <a:r>
              <a:rPr lang="en-US" altLang="zh-CN" sz="1600" dirty="0">
                <a:solidFill>
                  <a:schemeClr val="bg1">
                    <a:lumMod val="65000"/>
                  </a:schemeClr>
                </a:solidFill>
                <a:latin typeface="+mn-lt"/>
                <a:ea typeface="+mn-ea"/>
                <a:cs typeface="+mn-ea"/>
                <a:sym typeface="+mn-lt"/>
              </a:rPr>
              <a:t>PPT</a:t>
            </a:r>
            <a:r>
              <a:rPr lang="zh-CN" altLang="en-US" sz="1600" dirty="0">
                <a:solidFill>
                  <a:schemeClr val="bg1">
                    <a:lumMod val="65000"/>
                  </a:schemeClr>
                </a:solidFill>
                <a:latin typeface="+mn-lt"/>
                <a:ea typeface="+mn-ea"/>
                <a:cs typeface="+mn-ea"/>
                <a:sym typeface="+mn-lt"/>
              </a:rPr>
              <a:t>的制作</a:t>
            </a:r>
            <a:endParaRPr lang="en-US" altLang="zh-CN" sz="1600" dirty="0">
              <a:solidFill>
                <a:schemeClr val="bg1">
                  <a:lumMod val="65000"/>
                </a:schemeClr>
              </a:solidFill>
              <a:latin typeface="+mn-lt"/>
              <a:ea typeface="+mn-ea"/>
              <a:cs typeface="+mn-ea"/>
              <a:sym typeface="+mn-lt"/>
            </a:endParaRPr>
          </a:p>
        </p:txBody>
      </p:sp>
      <p:sp>
        <p:nvSpPr>
          <p:cNvPr id="19" name="TextBox 18"/>
          <p:cNvSpPr txBox="1"/>
          <p:nvPr/>
        </p:nvSpPr>
        <p:spPr>
          <a:xfrm>
            <a:off x="8180849" y="5095274"/>
            <a:ext cx="2414580" cy="565924"/>
          </a:xfrm>
          <a:prstGeom prst="rect">
            <a:avLst/>
          </a:prstGeom>
          <a:noFill/>
        </p:spPr>
        <p:txBody>
          <a:bodyPr wrap="square" lIns="0" tIns="0" rIns="0" bIns="0" rtlCol="0">
            <a:spAutoFit/>
          </a:bodyPr>
          <a:lstStyle/>
          <a:p>
            <a:pPr algn="just">
              <a:lnSpc>
                <a:spcPct val="120000"/>
              </a:lnSpc>
              <a:defRPr/>
            </a:pPr>
            <a:r>
              <a:rPr lang="zh-CN" altLang="en-US" sz="1600" dirty="0">
                <a:solidFill>
                  <a:schemeClr val="bg1">
                    <a:lumMod val="65000"/>
                  </a:schemeClr>
                </a:solidFill>
                <a:latin typeface="+mn-lt"/>
                <a:ea typeface="+mn-ea"/>
                <a:cs typeface="+mn-ea"/>
                <a:sym typeface="+mn-lt"/>
              </a:rPr>
              <a:t>负责实现音量控制、截屏等附加功能以及</a:t>
            </a:r>
            <a:r>
              <a:rPr lang="en-US" altLang="zh-CN" sz="1600" dirty="0">
                <a:solidFill>
                  <a:schemeClr val="bg1">
                    <a:lumMod val="65000"/>
                  </a:schemeClr>
                </a:solidFill>
                <a:latin typeface="+mn-lt"/>
                <a:ea typeface="+mn-ea"/>
                <a:cs typeface="+mn-ea"/>
                <a:sym typeface="+mn-lt"/>
              </a:rPr>
              <a:t>PRE</a:t>
            </a:r>
          </a:p>
        </p:txBody>
      </p:sp>
      <p:grpSp>
        <p:nvGrpSpPr>
          <p:cNvPr id="2" name="组合 1"/>
          <p:cNvGrpSpPr/>
          <p:nvPr/>
        </p:nvGrpSpPr>
        <p:grpSpPr>
          <a:xfrm>
            <a:off x="2162212" y="1918609"/>
            <a:ext cx="8638667" cy="2883693"/>
            <a:chOff x="1167355" y="1217191"/>
            <a:chExt cx="6892537" cy="2300813"/>
          </a:xfrm>
        </p:grpSpPr>
        <p:sp>
          <p:nvSpPr>
            <p:cNvPr id="6" name="Freeform 4"/>
            <p:cNvSpPr/>
            <p:nvPr/>
          </p:nvSpPr>
          <p:spPr bwMode="auto">
            <a:xfrm>
              <a:off x="1167355" y="1217191"/>
              <a:ext cx="4406472" cy="2300813"/>
            </a:xfrm>
            <a:custGeom>
              <a:avLst/>
              <a:gdLst/>
              <a:ahLst/>
              <a:cxnLst>
                <a:cxn ang="0">
                  <a:pos x="1558" y="337"/>
                </a:cxn>
                <a:cxn ang="0">
                  <a:pos x="1221" y="0"/>
                </a:cxn>
                <a:cxn ang="0">
                  <a:pos x="407" y="814"/>
                </a:cxn>
                <a:cxn ang="0">
                  <a:pos x="0" y="407"/>
                </a:cxn>
                <a:cxn ang="0">
                  <a:pos x="402" y="5"/>
                </a:cxn>
                <a:cxn ang="0">
                  <a:pos x="734" y="337"/>
                </a:cxn>
              </a:cxnLst>
              <a:rect l="0" t="0" r="r" b="b"/>
              <a:pathLst>
                <a:path w="1558" h="814">
                  <a:moveTo>
                    <a:pt x="1558" y="337"/>
                  </a:moveTo>
                  <a:lnTo>
                    <a:pt x="1221" y="0"/>
                  </a:lnTo>
                  <a:lnTo>
                    <a:pt x="407" y="814"/>
                  </a:lnTo>
                  <a:lnTo>
                    <a:pt x="0" y="407"/>
                  </a:lnTo>
                  <a:lnTo>
                    <a:pt x="402" y="5"/>
                  </a:lnTo>
                  <a:lnTo>
                    <a:pt x="734" y="337"/>
                  </a:lnTo>
                </a:path>
              </a:pathLst>
            </a:custGeom>
            <a:noFill/>
            <a:ln w="25400" cap="flat" cmpd="sng">
              <a:solidFill>
                <a:srgbClr val="A79FAA"/>
              </a:solidFill>
              <a:prstDash val="solid"/>
              <a:round/>
            </a:ln>
            <a:effectLst/>
          </p:spPr>
          <p:txBody>
            <a:bodyPr wrap="none" lIns="0" tIns="0" rIns="0" bIns="0" anchor="ctr"/>
            <a:lstStyle>
              <a:defPPr>
                <a:defRPr lang="en-US"/>
              </a:defPPr>
              <a:lvl1pPr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9pPr>
            </a:lstStyle>
            <a:p>
              <a:pPr algn="ctr" defTabSz="1146175">
                <a:lnSpc>
                  <a:spcPct val="120000"/>
                </a:lnSpc>
                <a:defRPr/>
              </a:pPr>
              <a:endParaRPr lang="zh-CN" altLang="en-US" sz="1400" dirty="0">
                <a:latin typeface="+mn-lt"/>
                <a:ea typeface="+mn-ea"/>
                <a:cs typeface="+mn-ea"/>
                <a:sym typeface="+mn-lt"/>
              </a:endParaRPr>
            </a:p>
          </p:txBody>
        </p:sp>
        <p:sp>
          <p:nvSpPr>
            <p:cNvPr id="7" name="Freeform 5"/>
            <p:cNvSpPr/>
            <p:nvPr/>
          </p:nvSpPr>
          <p:spPr bwMode="auto">
            <a:xfrm flipH="1" flipV="1">
              <a:off x="3653420" y="1217191"/>
              <a:ext cx="4406472" cy="2300813"/>
            </a:xfrm>
            <a:custGeom>
              <a:avLst/>
              <a:gdLst/>
              <a:ahLst/>
              <a:cxnLst>
                <a:cxn ang="0">
                  <a:pos x="1558" y="337"/>
                </a:cxn>
                <a:cxn ang="0">
                  <a:pos x="1221" y="0"/>
                </a:cxn>
                <a:cxn ang="0">
                  <a:pos x="407" y="814"/>
                </a:cxn>
                <a:cxn ang="0">
                  <a:pos x="0" y="407"/>
                </a:cxn>
                <a:cxn ang="0">
                  <a:pos x="402" y="5"/>
                </a:cxn>
                <a:cxn ang="0">
                  <a:pos x="734" y="337"/>
                </a:cxn>
              </a:cxnLst>
              <a:rect l="0" t="0" r="r" b="b"/>
              <a:pathLst>
                <a:path w="1558" h="814">
                  <a:moveTo>
                    <a:pt x="1558" y="337"/>
                  </a:moveTo>
                  <a:lnTo>
                    <a:pt x="1221" y="0"/>
                  </a:lnTo>
                  <a:lnTo>
                    <a:pt x="407" y="814"/>
                  </a:lnTo>
                  <a:lnTo>
                    <a:pt x="0" y="407"/>
                  </a:lnTo>
                  <a:lnTo>
                    <a:pt x="402" y="5"/>
                  </a:lnTo>
                  <a:lnTo>
                    <a:pt x="734" y="337"/>
                  </a:lnTo>
                </a:path>
              </a:pathLst>
            </a:custGeom>
            <a:noFill/>
            <a:ln w="25400" cap="flat" cmpd="sng">
              <a:solidFill>
                <a:srgbClr val="FABAAE"/>
              </a:solidFill>
              <a:prstDash val="solid"/>
              <a:round/>
            </a:ln>
            <a:effectLst/>
          </p:spPr>
          <p:txBody>
            <a:bodyPr wrap="none" lIns="0" tIns="0" rIns="0" bIns="0" anchor="ctr"/>
            <a:lstStyle>
              <a:defPPr>
                <a:defRPr lang="en-US"/>
              </a:defPPr>
              <a:lvl1pPr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9pPr>
            </a:lstStyle>
            <a:p>
              <a:pPr algn="ctr" defTabSz="1146175">
                <a:lnSpc>
                  <a:spcPct val="120000"/>
                </a:lnSpc>
                <a:defRPr/>
              </a:pPr>
              <a:endParaRPr lang="zh-CN" altLang="en-US" sz="1400" dirty="0">
                <a:latin typeface="+mn-lt"/>
                <a:ea typeface="+mn-ea"/>
                <a:cs typeface="+mn-ea"/>
                <a:sym typeface="+mn-lt"/>
              </a:endParaRPr>
            </a:p>
          </p:txBody>
        </p:sp>
        <p:sp>
          <p:nvSpPr>
            <p:cNvPr id="8" name="Rectangle 6"/>
            <p:cNvSpPr>
              <a:spLocks noChangeArrowheads="1"/>
            </p:cNvSpPr>
            <p:nvPr/>
          </p:nvSpPr>
          <p:spPr bwMode="auto">
            <a:xfrm rot="18900000">
              <a:off x="1723577" y="1817977"/>
              <a:ext cx="1104193" cy="1104192"/>
            </a:xfrm>
            <a:prstGeom prst="rect">
              <a:avLst/>
            </a:prstGeom>
            <a:solidFill>
              <a:srgbClr val="A79FAA"/>
            </a:solidFill>
            <a:ln w="6350">
              <a:solidFill>
                <a:schemeClr val="bg1"/>
              </a:solidFill>
              <a:miter lim="800000"/>
            </a:ln>
            <a:effectLst/>
          </p:spPr>
          <p:txBody>
            <a:bodyPr wrap="none" lIns="0" tIns="0" rIns="0" bIns="0" anchor="ctr"/>
            <a:lstStyle>
              <a:defPPr>
                <a:defRPr lang="en-US"/>
              </a:defPPr>
              <a:lvl1pPr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9pPr>
            </a:lstStyle>
            <a:p>
              <a:pPr algn="ctr" defTabSz="1146175">
                <a:lnSpc>
                  <a:spcPct val="120000"/>
                </a:lnSpc>
                <a:defRPr/>
              </a:pPr>
              <a:endParaRPr lang="zh-CN" altLang="en-US" sz="1400" dirty="0">
                <a:latin typeface="+mn-lt"/>
                <a:ea typeface="+mn-ea"/>
                <a:cs typeface="+mn-ea"/>
                <a:sym typeface="+mn-lt"/>
              </a:endParaRPr>
            </a:p>
          </p:txBody>
        </p:sp>
        <p:sp>
          <p:nvSpPr>
            <p:cNvPr id="9" name="Rectangle 7"/>
            <p:cNvSpPr>
              <a:spLocks noChangeArrowheads="1"/>
            </p:cNvSpPr>
            <p:nvPr/>
          </p:nvSpPr>
          <p:spPr bwMode="auto">
            <a:xfrm rot="18900000">
              <a:off x="4055751" y="1817977"/>
              <a:ext cx="1104192" cy="1104192"/>
            </a:xfrm>
            <a:prstGeom prst="rect">
              <a:avLst/>
            </a:prstGeom>
            <a:solidFill>
              <a:srgbClr val="FABAAE"/>
            </a:solidFill>
            <a:ln w="6350">
              <a:solidFill>
                <a:schemeClr val="bg1"/>
              </a:solidFill>
              <a:miter lim="800000"/>
            </a:ln>
            <a:effectLst/>
          </p:spPr>
          <p:txBody>
            <a:bodyPr wrap="none" lIns="0" tIns="0" rIns="0" bIns="0" anchor="ctr"/>
            <a:lstStyle>
              <a:defPPr>
                <a:defRPr lang="en-US"/>
              </a:defPPr>
              <a:lvl1pPr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9pPr>
            </a:lstStyle>
            <a:p>
              <a:pPr algn="ctr" defTabSz="1146175">
                <a:lnSpc>
                  <a:spcPct val="120000"/>
                </a:lnSpc>
                <a:defRPr/>
              </a:pPr>
              <a:endParaRPr lang="zh-CN" altLang="en-US" sz="1400" dirty="0">
                <a:latin typeface="+mn-lt"/>
                <a:ea typeface="+mn-ea"/>
                <a:cs typeface="+mn-ea"/>
                <a:sym typeface="+mn-lt"/>
              </a:endParaRPr>
            </a:p>
          </p:txBody>
        </p:sp>
        <p:sp>
          <p:nvSpPr>
            <p:cNvPr id="10" name="Rectangle 8"/>
            <p:cNvSpPr>
              <a:spLocks noChangeArrowheads="1"/>
            </p:cNvSpPr>
            <p:nvPr/>
          </p:nvSpPr>
          <p:spPr bwMode="auto">
            <a:xfrm rot="18900000">
              <a:off x="6366467" y="1817977"/>
              <a:ext cx="1104192" cy="1104192"/>
            </a:xfrm>
            <a:prstGeom prst="rect">
              <a:avLst/>
            </a:prstGeom>
            <a:solidFill>
              <a:srgbClr val="A79FAA"/>
            </a:solidFill>
            <a:ln w="6350">
              <a:solidFill>
                <a:schemeClr val="bg1"/>
              </a:solidFill>
              <a:miter lim="800000"/>
            </a:ln>
            <a:effectLst/>
          </p:spPr>
          <p:txBody>
            <a:bodyPr wrap="none" lIns="0" tIns="0" rIns="0" bIns="0" anchor="ctr"/>
            <a:lstStyle>
              <a:defPPr>
                <a:defRPr lang="en-US"/>
              </a:defPPr>
              <a:lvl1pPr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9pPr>
            </a:lstStyle>
            <a:p>
              <a:pPr algn="ctr" defTabSz="1146175">
                <a:lnSpc>
                  <a:spcPct val="120000"/>
                </a:lnSpc>
                <a:defRPr/>
              </a:pPr>
              <a:endParaRPr lang="zh-CN" altLang="en-US" sz="1400">
                <a:latin typeface="+mn-lt"/>
                <a:ea typeface="+mn-ea"/>
                <a:cs typeface="+mn-ea"/>
                <a:sym typeface="+mn-lt"/>
              </a:endParaRPr>
            </a:p>
          </p:txBody>
        </p:sp>
        <p:sp>
          <p:nvSpPr>
            <p:cNvPr id="11" name="Rectangle 9"/>
            <p:cNvSpPr>
              <a:spLocks noChangeArrowheads="1"/>
            </p:cNvSpPr>
            <p:nvPr/>
          </p:nvSpPr>
          <p:spPr bwMode="auto">
            <a:xfrm rot="18900000">
              <a:off x="2167565" y="1756908"/>
              <a:ext cx="207964" cy="207964"/>
            </a:xfrm>
            <a:prstGeom prst="rect">
              <a:avLst/>
            </a:prstGeom>
            <a:solidFill>
              <a:srgbClr val="FFFFFF"/>
            </a:solidFill>
            <a:ln w="6350">
              <a:noFill/>
              <a:miter lim="800000"/>
            </a:ln>
            <a:effectLst/>
          </p:spPr>
          <p:txBody>
            <a:bodyPr wrap="none" lIns="0" tIns="0" rIns="0" bIns="0" anchor="ctr"/>
            <a:lstStyle>
              <a:defPPr>
                <a:defRPr lang="en-US"/>
              </a:defPPr>
              <a:lvl1pPr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9pPr>
            </a:lstStyle>
            <a:p>
              <a:pPr algn="ctr" defTabSz="1146175">
                <a:lnSpc>
                  <a:spcPct val="120000"/>
                </a:lnSpc>
                <a:defRPr/>
              </a:pPr>
              <a:endParaRPr lang="zh-CN" altLang="en-US" sz="1400">
                <a:latin typeface="+mn-lt"/>
                <a:ea typeface="+mn-ea"/>
                <a:cs typeface="+mn-ea"/>
                <a:sym typeface="+mn-lt"/>
              </a:endParaRPr>
            </a:p>
          </p:txBody>
        </p:sp>
        <p:sp>
          <p:nvSpPr>
            <p:cNvPr id="12" name="Rectangle 10"/>
            <p:cNvSpPr>
              <a:spLocks noChangeArrowheads="1"/>
            </p:cNvSpPr>
            <p:nvPr/>
          </p:nvSpPr>
          <p:spPr bwMode="auto">
            <a:xfrm rot="18900000">
              <a:off x="4499738" y="1756908"/>
              <a:ext cx="207964" cy="207964"/>
            </a:xfrm>
            <a:prstGeom prst="rect">
              <a:avLst/>
            </a:prstGeom>
            <a:solidFill>
              <a:srgbClr val="FFFFFF"/>
            </a:solidFill>
            <a:ln w="6350">
              <a:noFill/>
              <a:miter lim="800000"/>
            </a:ln>
            <a:effectLst/>
          </p:spPr>
          <p:txBody>
            <a:bodyPr wrap="none" lIns="0" tIns="0" rIns="0" bIns="0" anchor="ctr"/>
            <a:lstStyle>
              <a:defPPr>
                <a:defRPr lang="en-US"/>
              </a:defPPr>
              <a:lvl1pPr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9pPr>
            </a:lstStyle>
            <a:p>
              <a:pPr algn="ctr" defTabSz="1146175">
                <a:lnSpc>
                  <a:spcPct val="120000"/>
                </a:lnSpc>
                <a:defRPr/>
              </a:pPr>
              <a:endParaRPr lang="zh-CN" altLang="en-US" sz="1400">
                <a:latin typeface="+mn-lt"/>
                <a:ea typeface="+mn-ea"/>
                <a:cs typeface="+mn-ea"/>
                <a:sym typeface="+mn-lt"/>
              </a:endParaRPr>
            </a:p>
          </p:txBody>
        </p:sp>
        <p:sp>
          <p:nvSpPr>
            <p:cNvPr id="13" name="Rectangle 11"/>
            <p:cNvSpPr>
              <a:spLocks noChangeArrowheads="1"/>
            </p:cNvSpPr>
            <p:nvPr/>
          </p:nvSpPr>
          <p:spPr bwMode="auto">
            <a:xfrm rot="18900000">
              <a:off x="6810454" y="1756908"/>
              <a:ext cx="207964" cy="207964"/>
            </a:xfrm>
            <a:prstGeom prst="rect">
              <a:avLst/>
            </a:prstGeom>
            <a:solidFill>
              <a:srgbClr val="FFFFFF"/>
            </a:solidFill>
            <a:ln w="6350">
              <a:noFill/>
              <a:miter lim="800000"/>
            </a:ln>
            <a:effectLst/>
          </p:spPr>
          <p:txBody>
            <a:bodyPr wrap="none" lIns="0" tIns="0" rIns="0" bIns="0" anchor="ctr"/>
            <a:lstStyle>
              <a:defPPr>
                <a:defRPr lang="en-US"/>
              </a:defPPr>
              <a:lvl1pPr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9pPr>
            </a:lstStyle>
            <a:p>
              <a:pPr algn="ctr" defTabSz="1146175">
                <a:lnSpc>
                  <a:spcPct val="120000"/>
                </a:lnSpc>
                <a:defRPr/>
              </a:pPr>
              <a:endParaRPr lang="zh-CN" altLang="en-US" sz="1400">
                <a:latin typeface="+mn-lt"/>
                <a:ea typeface="+mn-ea"/>
                <a:cs typeface="+mn-ea"/>
                <a:sym typeface="+mn-lt"/>
              </a:endParaRPr>
            </a:p>
          </p:txBody>
        </p:sp>
        <p:sp>
          <p:nvSpPr>
            <p:cNvPr id="14" name="Text Box 15"/>
            <p:cNvSpPr txBox="1">
              <a:spLocks noChangeArrowheads="1"/>
            </p:cNvSpPr>
            <p:nvPr/>
          </p:nvSpPr>
          <p:spPr bwMode="auto">
            <a:xfrm>
              <a:off x="2214220" y="1768976"/>
              <a:ext cx="88251" cy="188779"/>
            </a:xfrm>
            <a:prstGeom prst="rect">
              <a:avLst/>
            </a:prstGeom>
            <a:noFill/>
            <a:ln w="6350">
              <a:noFill/>
              <a:miter lim="800000"/>
            </a:ln>
            <a:effectLst/>
          </p:spPr>
          <p:txBody>
            <a:bodyPr wrap="none" lIns="0" tIns="0" rIns="0" bIns="0" anchor="ctr">
              <a:spAutoFit/>
            </a:bodyPr>
            <a:lstStyle>
              <a:defPPr>
                <a:defRPr lang="en-US"/>
              </a:defPPr>
              <a:lvl1pPr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9pPr>
            </a:lstStyle>
            <a:p>
              <a:pPr algn="ctr" defTabSz="1146175">
                <a:lnSpc>
                  <a:spcPct val="120000"/>
                </a:lnSpc>
                <a:defRPr/>
              </a:pPr>
              <a:r>
                <a:rPr lang="zh-CN" altLang="en-US" sz="1400" dirty="0">
                  <a:solidFill>
                    <a:schemeClr val="bg1">
                      <a:lumMod val="65000"/>
                    </a:schemeClr>
                  </a:solidFill>
                  <a:latin typeface="+mn-lt"/>
                  <a:ea typeface="+mn-ea"/>
                  <a:cs typeface="+mn-ea"/>
                  <a:sym typeface="+mn-lt"/>
                </a:rPr>
                <a:t>1</a:t>
              </a:r>
            </a:p>
          </p:txBody>
        </p:sp>
        <p:sp>
          <p:nvSpPr>
            <p:cNvPr id="15" name="Text Box 16"/>
            <p:cNvSpPr txBox="1">
              <a:spLocks noChangeArrowheads="1"/>
            </p:cNvSpPr>
            <p:nvPr/>
          </p:nvSpPr>
          <p:spPr bwMode="auto">
            <a:xfrm>
              <a:off x="4548040" y="1786760"/>
              <a:ext cx="88251" cy="188779"/>
            </a:xfrm>
            <a:prstGeom prst="rect">
              <a:avLst/>
            </a:prstGeom>
            <a:noFill/>
            <a:ln w="6350">
              <a:noFill/>
              <a:miter lim="800000"/>
            </a:ln>
            <a:effectLst/>
          </p:spPr>
          <p:txBody>
            <a:bodyPr wrap="none" lIns="0" tIns="0" rIns="0" bIns="0" anchor="t" anchorCtr="0">
              <a:spAutoFit/>
            </a:bodyPr>
            <a:lstStyle>
              <a:defPPr>
                <a:defRPr lang="zh-CN"/>
              </a:defPPr>
              <a:lvl1pPr marR="0" lvl="0" indent="0" algn="ctr" eaLnBrk="0" fontAlgn="base" hangingPunct="0">
                <a:lnSpc>
                  <a:spcPct val="100000"/>
                </a:lnSpc>
                <a:spcBef>
                  <a:spcPct val="0"/>
                </a:spcBef>
                <a:spcAft>
                  <a:spcPct val="0"/>
                </a:spcAft>
                <a:buClrTx/>
                <a:buSzTx/>
                <a:buFontTx/>
                <a:buNone/>
                <a:defRPr kumimoji="0" sz="1300" b="1" i="0" u="none" strike="noStrike" cap="none" spc="0" normalizeH="0" baseline="0">
                  <a:ln>
                    <a:noFill/>
                  </a:ln>
                  <a:solidFill>
                    <a:srgbClr val="000000"/>
                  </a:solidFill>
                  <a:effectLst/>
                  <a:uLnTx/>
                  <a:uFillTx/>
                  <a:latin typeface="Arial Black" panose="020B0A04020102020204" pitchFamily="34" charset="0"/>
                  <a:ea typeface="微软雅黑" panose="020B0503020204020204" pitchFamily="34" charset="-122"/>
                </a:defRPr>
              </a:lvl1pPr>
              <a:lvl2pPr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2pPr>
              <a:lvl3pPr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3pPr>
              <a:lvl4pPr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4pPr>
              <a:lvl5pPr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5pPr>
              <a:lvl6pPr>
                <a:defRPr sz="1300" b="1">
                  <a:solidFill>
                    <a:srgbClr val="000000"/>
                  </a:solidFill>
                  <a:latin typeface="Arial" panose="020B0604020202020204" pitchFamily="34" charset="0"/>
                  <a:ea typeface="宋体" panose="02010600030101010101" pitchFamily="2" charset="-122"/>
                </a:defRPr>
              </a:lvl6pPr>
              <a:lvl7pPr>
                <a:defRPr sz="1300" b="1">
                  <a:solidFill>
                    <a:srgbClr val="000000"/>
                  </a:solidFill>
                  <a:latin typeface="Arial" panose="020B0604020202020204" pitchFamily="34" charset="0"/>
                  <a:ea typeface="宋体" panose="02010600030101010101" pitchFamily="2" charset="-122"/>
                </a:defRPr>
              </a:lvl7pPr>
              <a:lvl8pPr>
                <a:defRPr sz="1300" b="1">
                  <a:solidFill>
                    <a:srgbClr val="000000"/>
                  </a:solidFill>
                  <a:latin typeface="Arial" panose="020B0604020202020204" pitchFamily="34" charset="0"/>
                  <a:ea typeface="宋体" panose="02010600030101010101" pitchFamily="2" charset="-122"/>
                </a:defRPr>
              </a:lvl8pPr>
              <a:lvl9pPr>
                <a:defRPr sz="1300" b="1">
                  <a:solidFill>
                    <a:srgbClr val="000000"/>
                  </a:solidFill>
                  <a:latin typeface="Arial" panose="020B0604020202020204" pitchFamily="34" charset="0"/>
                  <a:ea typeface="宋体" panose="02010600030101010101" pitchFamily="2" charset="-122"/>
                </a:defRPr>
              </a:lvl9pPr>
            </a:lstStyle>
            <a:p>
              <a:pPr>
                <a:lnSpc>
                  <a:spcPct val="120000"/>
                </a:lnSpc>
              </a:pPr>
              <a:r>
                <a:rPr lang="zh-CN" altLang="en-US" sz="1400" dirty="0">
                  <a:solidFill>
                    <a:schemeClr val="bg1">
                      <a:lumMod val="65000"/>
                    </a:schemeClr>
                  </a:solidFill>
                  <a:latin typeface="+mn-lt"/>
                  <a:ea typeface="+mn-ea"/>
                  <a:cs typeface="+mn-ea"/>
                  <a:sym typeface="+mn-lt"/>
                </a:rPr>
                <a:t>2</a:t>
              </a:r>
            </a:p>
          </p:txBody>
        </p:sp>
        <p:sp>
          <p:nvSpPr>
            <p:cNvPr id="16" name="Text Box 17"/>
            <p:cNvSpPr txBox="1">
              <a:spLocks noChangeArrowheads="1"/>
            </p:cNvSpPr>
            <p:nvPr/>
          </p:nvSpPr>
          <p:spPr bwMode="auto">
            <a:xfrm>
              <a:off x="6865359" y="1768976"/>
              <a:ext cx="88251" cy="188779"/>
            </a:xfrm>
            <a:prstGeom prst="rect">
              <a:avLst/>
            </a:prstGeom>
            <a:noFill/>
            <a:ln w="6350">
              <a:noFill/>
              <a:miter lim="800000"/>
            </a:ln>
            <a:effectLst/>
          </p:spPr>
          <p:txBody>
            <a:bodyPr wrap="none" lIns="0" tIns="0" rIns="0" bIns="0" anchor="ctr">
              <a:spAutoFit/>
            </a:bodyPr>
            <a:lstStyle>
              <a:defPPr>
                <a:defRPr lang="zh-CN"/>
              </a:defPPr>
              <a:lvl1pPr marR="0" lvl="0" indent="0" algn="ctr" eaLnBrk="0" fontAlgn="base" hangingPunct="0">
                <a:lnSpc>
                  <a:spcPct val="100000"/>
                </a:lnSpc>
                <a:spcBef>
                  <a:spcPct val="0"/>
                </a:spcBef>
                <a:spcAft>
                  <a:spcPct val="0"/>
                </a:spcAft>
                <a:buClrTx/>
                <a:buSzTx/>
                <a:buFontTx/>
                <a:buNone/>
                <a:defRPr kumimoji="0" sz="1300" b="1" i="0" u="none" strike="noStrike" cap="none" spc="0" normalizeH="0" baseline="0">
                  <a:ln>
                    <a:noFill/>
                  </a:ln>
                  <a:solidFill>
                    <a:srgbClr val="000000"/>
                  </a:solidFill>
                  <a:effectLst/>
                  <a:uLnTx/>
                  <a:uFillTx/>
                  <a:latin typeface="Arial Black" panose="020B0A04020102020204" pitchFamily="34" charset="0"/>
                  <a:ea typeface="微软雅黑" panose="020B0503020204020204" pitchFamily="34" charset="-122"/>
                </a:defRPr>
              </a:lvl1pPr>
              <a:lvl2pPr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2pPr>
              <a:lvl3pPr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3pPr>
              <a:lvl4pPr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4pPr>
              <a:lvl5pPr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5pPr>
              <a:lvl6pPr>
                <a:defRPr sz="1300" b="1">
                  <a:solidFill>
                    <a:srgbClr val="000000"/>
                  </a:solidFill>
                  <a:latin typeface="Arial" panose="020B0604020202020204" pitchFamily="34" charset="0"/>
                  <a:ea typeface="宋体" panose="02010600030101010101" pitchFamily="2" charset="-122"/>
                </a:defRPr>
              </a:lvl6pPr>
              <a:lvl7pPr>
                <a:defRPr sz="1300" b="1">
                  <a:solidFill>
                    <a:srgbClr val="000000"/>
                  </a:solidFill>
                  <a:latin typeface="Arial" panose="020B0604020202020204" pitchFamily="34" charset="0"/>
                  <a:ea typeface="宋体" panose="02010600030101010101" pitchFamily="2" charset="-122"/>
                </a:defRPr>
              </a:lvl7pPr>
              <a:lvl8pPr>
                <a:defRPr sz="1300" b="1">
                  <a:solidFill>
                    <a:srgbClr val="000000"/>
                  </a:solidFill>
                  <a:latin typeface="Arial" panose="020B0604020202020204" pitchFamily="34" charset="0"/>
                  <a:ea typeface="宋体" panose="02010600030101010101" pitchFamily="2" charset="-122"/>
                </a:defRPr>
              </a:lvl8pPr>
              <a:lvl9pPr>
                <a:defRPr sz="1300" b="1">
                  <a:solidFill>
                    <a:srgbClr val="000000"/>
                  </a:solidFill>
                  <a:latin typeface="Arial" panose="020B0604020202020204" pitchFamily="34" charset="0"/>
                  <a:ea typeface="宋体" panose="02010600030101010101" pitchFamily="2" charset="-122"/>
                </a:defRPr>
              </a:lvl9pPr>
            </a:lstStyle>
            <a:p>
              <a:pPr>
                <a:lnSpc>
                  <a:spcPct val="120000"/>
                </a:lnSpc>
              </a:pPr>
              <a:r>
                <a:rPr lang="zh-CN" altLang="en-US" sz="1400" dirty="0">
                  <a:solidFill>
                    <a:schemeClr val="bg1">
                      <a:lumMod val="65000"/>
                    </a:schemeClr>
                  </a:solidFill>
                  <a:latin typeface="+mn-lt"/>
                  <a:ea typeface="+mn-ea"/>
                  <a:cs typeface="+mn-ea"/>
                  <a:sym typeface="+mn-lt"/>
                </a:rPr>
                <a:t>3</a:t>
              </a:r>
            </a:p>
          </p:txBody>
        </p:sp>
        <p:sp>
          <p:nvSpPr>
            <p:cNvPr id="20" name="TextBox 11"/>
            <p:cNvSpPr txBox="1">
              <a:spLocks noChangeArrowheads="1"/>
            </p:cNvSpPr>
            <p:nvPr/>
          </p:nvSpPr>
          <p:spPr bwMode="auto">
            <a:xfrm flipH="1">
              <a:off x="1897609" y="2271669"/>
              <a:ext cx="713402" cy="269713"/>
            </a:xfrm>
            <a:prstGeom prst="rect">
              <a:avLst/>
            </a:prstGeom>
            <a:noFill/>
            <a:ln>
              <a:noFill/>
            </a:ln>
            <a:effectLst/>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2000" dirty="0">
                  <a:solidFill>
                    <a:schemeClr val="bg1"/>
                  </a:solidFill>
                  <a:cs typeface="+mn-ea"/>
                  <a:sym typeface="+mn-lt"/>
                </a:rPr>
                <a:t>王星琳</a:t>
              </a:r>
            </a:p>
          </p:txBody>
        </p:sp>
        <p:sp>
          <p:nvSpPr>
            <p:cNvPr id="21" name="TextBox 11"/>
            <p:cNvSpPr txBox="1">
              <a:spLocks noChangeArrowheads="1"/>
            </p:cNvSpPr>
            <p:nvPr/>
          </p:nvSpPr>
          <p:spPr bwMode="auto">
            <a:xfrm flipH="1">
              <a:off x="4245583" y="2241697"/>
              <a:ext cx="724522" cy="269713"/>
            </a:xfrm>
            <a:prstGeom prst="rect">
              <a:avLst/>
            </a:prstGeom>
            <a:noFill/>
            <a:ln>
              <a:noFill/>
            </a:ln>
            <a:effectLst/>
          </p:spPr>
          <p:txBody>
            <a:bodyPr wrap="square" lIns="0" tIns="0" rIns="0" bIns="0" anchor="t" anchorCtr="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2000" dirty="0">
                  <a:solidFill>
                    <a:schemeClr val="bg1"/>
                  </a:solidFill>
                  <a:cs typeface="+mn-ea"/>
                  <a:sym typeface="+mn-lt"/>
                </a:rPr>
                <a:t>施雄博</a:t>
              </a:r>
            </a:p>
          </p:txBody>
        </p:sp>
        <p:sp>
          <p:nvSpPr>
            <p:cNvPr id="22" name="TextBox 11"/>
            <p:cNvSpPr txBox="1">
              <a:spLocks noChangeArrowheads="1"/>
            </p:cNvSpPr>
            <p:nvPr/>
          </p:nvSpPr>
          <p:spPr bwMode="auto">
            <a:xfrm flipH="1">
              <a:off x="6564080" y="2221374"/>
              <a:ext cx="725693" cy="269713"/>
            </a:xfrm>
            <a:prstGeom prst="rect">
              <a:avLst/>
            </a:prstGeom>
            <a:noFill/>
            <a:ln>
              <a:noFill/>
            </a:ln>
            <a:effectLst/>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2000" dirty="0">
                  <a:solidFill>
                    <a:schemeClr val="bg1"/>
                  </a:solidFill>
                  <a:cs typeface="+mn-ea"/>
                  <a:sym typeface="+mn-lt"/>
                </a:rPr>
                <a:t>吴卓航</a:t>
              </a:r>
            </a:p>
          </p:txBody>
        </p:sp>
      </p:grpSp>
      <p:sp>
        <p:nvSpPr>
          <p:cNvPr id="25" name="TextBox 8"/>
          <p:cNvSpPr txBox="1"/>
          <p:nvPr/>
        </p:nvSpPr>
        <p:spPr>
          <a:xfrm>
            <a:off x="662183" y="220606"/>
            <a:ext cx="3949155" cy="492443"/>
          </a:xfrm>
          <a:prstGeom prst="rect">
            <a:avLst/>
          </a:prstGeom>
          <a:noFill/>
        </p:spPr>
        <p:txBody>
          <a:bodyPr wrap="square" lIns="0" tIns="0" rIns="0" bIns="0" rtlCol="0" anchor="ctr">
            <a:spAutoFit/>
          </a:bodyPr>
          <a:lstStyle/>
          <a:p>
            <a:r>
              <a:rPr lang="zh-CN" altLang="en-US" sz="3200" dirty="0">
                <a:solidFill>
                  <a:schemeClr val="bg1">
                    <a:lumMod val="65000"/>
                  </a:schemeClr>
                </a:solidFill>
                <a:latin typeface="+mn-lt"/>
                <a:ea typeface="+mn-ea"/>
                <a:cs typeface="+mn-ea"/>
                <a:sym typeface="+mn-lt"/>
              </a:rPr>
              <a:t>小组分工</a:t>
            </a:r>
            <a:endParaRPr lang="zh-CN" altLang="en-US" sz="4000" dirty="0">
              <a:solidFill>
                <a:schemeClr val="bg1">
                  <a:lumMod val="65000"/>
                </a:schemeClr>
              </a:solidFill>
              <a:latin typeface="+mn-lt"/>
              <a:ea typeface="+mn-ea"/>
              <a:cs typeface="+mn-ea"/>
              <a:sym typeface="+mn-lt"/>
            </a:endParaRPr>
          </a:p>
        </p:txBody>
      </p:sp>
      <p:sp>
        <p:nvSpPr>
          <p:cNvPr id="26" name="TextBox 8"/>
          <p:cNvSpPr txBox="1"/>
          <p:nvPr/>
        </p:nvSpPr>
        <p:spPr>
          <a:xfrm>
            <a:off x="662183" y="730565"/>
            <a:ext cx="2807720" cy="215444"/>
          </a:xfrm>
          <a:prstGeom prst="rect">
            <a:avLst/>
          </a:prstGeom>
          <a:noFill/>
        </p:spPr>
        <p:txBody>
          <a:bodyPr wrap="square" lIns="0" tIns="0" rIns="0" bIns="0" rtlCol="0" anchor="ctr">
            <a:spAutoFit/>
          </a:bodyPr>
          <a:lstStyle/>
          <a:p>
            <a:r>
              <a:rPr lang="en-US" altLang="zh-CN" sz="1400" dirty="0">
                <a:solidFill>
                  <a:schemeClr val="bg1">
                    <a:lumMod val="65000"/>
                  </a:schemeClr>
                </a:solidFill>
                <a:latin typeface="+mn-lt"/>
                <a:ea typeface="+mn-ea"/>
                <a:cs typeface="+mn-ea"/>
                <a:sym typeface="+mn-lt"/>
              </a:rPr>
              <a:t> TEAM RESPONSIBILITY</a:t>
            </a:r>
            <a:endParaRPr lang="zh-CN" altLang="en-US" dirty="0">
              <a:solidFill>
                <a:schemeClr val="bg1">
                  <a:lumMod val="65000"/>
                </a:schemeClr>
              </a:solidFill>
              <a:latin typeface="+mn-lt"/>
              <a:ea typeface="+mn-ea"/>
              <a:cs typeface="+mn-ea"/>
              <a:sym typeface="+mn-lt"/>
            </a:endParaRPr>
          </a:p>
        </p:txBody>
      </p:sp>
      <p:sp>
        <p:nvSpPr>
          <p:cNvPr id="27" name="任意多边形: 形状 26"/>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任意多边形: 形状 27"/>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TextBox 8">
            <a:extLst>
              <a:ext uri="{FF2B5EF4-FFF2-40B4-BE49-F238E27FC236}">
                <a16:creationId xmlns:a16="http://schemas.microsoft.com/office/drawing/2014/main" id="{FA6DC40C-E127-0C63-AB6B-EF40E7BCD49E}"/>
              </a:ext>
            </a:extLst>
          </p:cNvPr>
          <p:cNvSpPr txBox="1"/>
          <p:nvPr/>
        </p:nvSpPr>
        <p:spPr>
          <a:xfrm>
            <a:off x="662183" y="1413566"/>
            <a:ext cx="11023776" cy="430887"/>
          </a:xfrm>
          <a:prstGeom prst="rect">
            <a:avLst/>
          </a:prstGeom>
          <a:noFill/>
        </p:spPr>
        <p:txBody>
          <a:bodyPr wrap="square" lIns="0" tIns="0" rIns="0" bIns="0" rtlCol="0" anchor="ctr">
            <a:spAutoFit/>
          </a:bodyPr>
          <a:lstStyle/>
          <a:p>
            <a:r>
              <a:rPr lang="zh-CN" altLang="en-US" sz="2800" dirty="0">
                <a:solidFill>
                  <a:schemeClr val="bg1">
                    <a:lumMod val="65000"/>
                  </a:schemeClr>
                </a:solidFill>
                <a:latin typeface="+mn-lt"/>
                <a:ea typeface="+mn-ea"/>
                <a:cs typeface="+mn-ea"/>
                <a:sym typeface="+mn-lt"/>
              </a:rPr>
              <a:t>工作占比：        </a:t>
            </a:r>
            <a:r>
              <a:rPr lang="en-US" altLang="zh-CN" sz="2800" dirty="0">
                <a:solidFill>
                  <a:schemeClr val="bg1">
                    <a:lumMod val="65000"/>
                  </a:schemeClr>
                </a:solidFill>
                <a:latin typeface="+mn-lt"/>
                <a:ea typeface="+mn-ea"/>
                <a:cs typeface="+mn-ea"/>
                <a:sym typeface="+mn-lt"/>
              </a:rPr>
              <a:t>1/3                      1/3                       1/3      </a:t>
            </a:r>
            <a:endParaRPr lang="zh-CN" altLang="en-US" sz="2800" dirty="0">
              <a:solidFill>
                <a:schemeClr val="bg1">
                  <a:lumMod val="65000"/>
                </a:schemeClr>
              </a:solidFill>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2" presetClass="entr" presetSubtype="4"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任意多边形: 形状 23"/>
          <p:cNvSpPr/>
          <p:nvPr/>
        </p:nvSpPr>
        <p:spPr>
          <a:xfrm rot="10800000">
            <a:off x="0" y="-13522"/>
            <a:ext cx="5514330" cy="2057171"/>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ECE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259"/>
          <p:cNvSpPr>
            <a:spLocks noChangeArrowheads="1"/>
          </p:cNvSpPr>
          <p:nvPr/>
        </p:nvSpPr>
        <p:spPr bwMode="auto">
          <a:xfrm>
            <a:off x="3773269" y="3904357"/>
            <a:ext cx="531221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2000" dirty="0">
                <a:solidFill>
                  <a:schemeClr val="bg1">
                    <a:lumMod val="85000"/>
                  </a:schemeClr>
                </a:solidFill>
                <a:latin typeface="+mn-lt"/>
                <a:ea typeface="+mn-ea"/>
                <a:cs typeface="+mn-ea"/>
                <a:sym typeface="+mn-lt"/>
              </a:rPr>
              <a:t>THANKS FOR WATCHING</a:t>
            </a:r>
          </a:p>
        </p:txBody>
      </p:sp>
      <p:sp>
        <p:nvSpPr>
          <p:cNvPr id="3" name="矩形 259"/>
          <p:cNvSpPr>
            <a:spLocks noChangeArrowheads="1"/>
          </p:cNvSpPr>
          <p:nvPr/>
        </p:nvSpPr>
        <p:spPr bwMode="auto">
          <a:xfrm>
            <a:off x="2965450" y="2750636"/>
            <a:ext cx="6927850"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dirty="0">
                <a:solidFill>
                  <a:srgbClr val="A79FAA"/>
                </a:solidFill>
                <a:latin typeface="+mn-lt"/>
                <a:ea typeface="+mn-ea"/>
                <a:cs typeface="+mn-ea"/>
                <a:sym typeface="+mn-lt"/>
              </a:rPr>
              <a:t>感 谢 您 的 观 看</a:t>
            </a:r>
            <a:endParaRPr lang="en-US" altLang="zh-CN" sz="6000" dirty="0">
              <a:solidFill>
                <a:srgbClr val="A79FAA"/>
              </a:solidFill>
              <a:latin typeface="+mn-lt"/>
              <a:ea typeface="+mn-ea"/>
              <a:cs typeface="+mn-ea"/>
              <a:sym typeface="+mn-lt"/>
            </a:endParaRPr>
          </a:p>
        </p:txBody>
      </p:sp>
      <p:sp>
        <p:nvSpPr>
          <p:cNvPr id="25" name="任意多边形: 形状 24"/>
          <p:cNvSpPr/>
          <p:nvPr/>
        </p:nvSpPr>
        <p:spPr>
          <a:xfrm rot="10800000">
            <a:off x="3117007" y="-5171"/>
            <a:ext cx="4245681" cy="1312069"/>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任意多边形: 形状 25"/>
          <p:cNvSpPr/>
          <p:nvPr/>
        </p:nvSpPr>
        <p:spPr>
          <a:xfrm rot="10800000" flipV="1">
            <a:off x="4917207" y="5128495"/>
            <a:ext cx="5614682" cy="2094608"/>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任意多边形: 形状 26"/>
          <p:cNvSpPr/>
          <p:nvPr/>
        </p:nvSpPr>
        <p:spPr>
          <a:xfrm rot="10800000" flipV="1">
            <a:off x="8607487" y="5819074"/>
            <a:ext cx="4251263" cy="1404028"/>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ECE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100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3"/>
                                        </p:tgtEl>
                                      </p:cBhvr>
                                    </p:animEffect>
                                    <p:animScale>
                                      <p:cBhvr>
                                        <p:cTn id="15" dur="250" autoRev="1" fill="hold"/>
                                        <p:tgtEl>
                                          <p:spTgt spid="3"/>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41" presetClass="entr" presetSubtype="0" fill="hold" grpId="0" nodeType="clickEffect">
                                  <p:stCondLst>
                                    <p:cond delay="0"/>
                                  </p:stCondLst>
                                  <p:iterate type="lt">
                                    <p:tmPct val="10000"/>
                                  </p:iterate>
                                  <p:childTnLst>
                                    <p:set>
                                      <p:cBhvr>
                                        <p:cTn id="19" dur="1" fill="hold">
                                          <p:stCondLst>
                                            <p:cond delay="0"/>
                                          </p:stCondLst>
                                        </p:cTn>
                                        <p:tgtEl>
                                          <p:spTgt spid="2"/>
                                        </p:tgtEl>
                                        <p:attrNameLst>
                                          <p:attrName>style.visibility</p:attrName>
                                        </p:attrNameLst>
                                      </p:cBhvr>
                                      <p:to>
                                        <p:strVal val="visible"/>
                                      </p:to>
                                    </p:set>
                                    <p:anim calcmode="lin" valueType="num">
                                      <p:cBhvr>
                                        <p:cTn id="20"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2"/>
                                        </p:tgtEl>
                                        <p:attrNameLst>
                                          <p:attrName>ppt_y</p:attrName>
                                        </p:attrNameLst>
                                      </p:cBhvr>
                                      <p:tavLst>
                                        <p:tav tm="0">
                                          <p:val>
                                            <p:strVal val="#ppt_y"/>
                                          </p:val>
                                        </p:tav>
                                        <p:tav tm="100000">
                                          <p:val>
                                            <p:strVal val="#ppt_y"/>
                                          </p:val>
                                        </p:tav>
                                      </p:tavLst>
                                    </p:anim>
                                    <p:anim calcmode="lin" valueType="num">
                                      <p:cBhvr>
                                        <p:cTn id="22"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2"/>
                                        </p:tgtEl>
                                      </p:cBhvr>
                                    </p:animEffect>
                                  </p:childTnLst>
                                </p:cTn>
                              </p:par>
                            </p:childTnLst>
                          </p:cTn>
                        </p:par>
                        <p:par>
                          <p:cTn id="25" fill="hold">
                            <p:stCondLst>
                              <p:cond delay="1300"/>
                            </p:stCondLst>
                            <p:childTnLst>
                              <p:par>
                                <p:cTn id="26" presetID="26" presetClass="emph" presetSubtype="0" fill="hold" grpId="1" nodeType="afterEffect">
                                  <p:stCondLst>
                                    <p:cond delay="0"/>
                                  </p:stCondLst>
                                  <p:iterate type="lt">
                                    <p:tmPct val="0"/>
                                  </p:iterate>
                                  <p:childTnLst>
                                    <p:animEffect transition="out" filter="fade">
                                      <p:cBhvr>
                                        <p:cTn id="27" dur="500" tmFilter="0, 0; .2, .5; .8, .5; 1, 0"/>
                                        <p:tgtEl>
                                          <p:spTgt spid="2"/>
                                        </p:tgtEl>
                                      </p:cBhvr>
                                    </p:animEffect>
                                    <p:animScale>
                                      <p:cBhvr>
                                        <p:cTn id="28"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Others_1"/>
          <p:cNvSpPr txBox="1"/>
          <p:nvPr>
            <p:custDataLst>
              <p:tags r:id="rId1"/>
            </p:custDataLst>
          </p:nvPr>
        </p:nvSpPr>
        <p:spPr>
          <a:xfrm>
            <a:off x="4802856" y="1240061"/>
            <a:ext cx="3077903" cy="1107996"/>
          </a:xfrm>
          <a:prstGeom prst="rect">
            <a:avLst/>
          </a:prstGeom>
          <a:noFill/>
        </p:spPr>
        <p:txBody>
          <a:bodyPr vert="horz" wrap="square" lIns="0" tIns="0" rIns="0" bIns="0" rtlCol="0" anchor="ctr" anchorCtr="0">
            <a:spAutoFit/>
          </a:bodyPr>
          <a:lstStyle/>
          <a:p>
            <a:pPr algn="ctr"/>
            <a:r>
              <a:rPr lang="zh-CN" altLang="en-US" sz="7200" b="1" dirty="0">
                <a:solidFill>
                  <a:srgbClr val="ABCAC5"/>
                </a:solidFill>
                <a:latin typeface="+mn-lt"/>
                <a:ea typeface="+mn-ea"/>
                <a:cs typeface="+mn-ea"/>
                <a:sym typeface="+mn-lt"/>
              </a:rPr>
              <a:t>目录</a:t>
            </a:r>
          </a:p>
        </p:txBody>
      </p:sp>
      <p:sp>
        <p:nvSpPr>
          <p:cNvPr id="19" name="MH_Others_2"/>
          <p:cNvSpPr txBox="1"/>
          <p:nvPr>
            <p:custDataLst>
              <p:tags r:id="rId2"/>
            </p:custDataLst>
          </p:nvPr>
        </p:nvSpPr>
        <p:spPr>
          <a:xfrm>
            <a:off x="4692249" y="2413962"/>
            <a:ext cx="3299115" cy="553998"/>
          </a:xfrm>
          <a:prstGeom prst="rect">
            <a:avLst/>
          </a:prstGeom>
          <a:noFill/>
        </p:spPr>
        <p:txBody>
          <a:bodyPr wrap="square" lIns="0" tIns="0" rIns="0" bIns="0">
            <a:spAutoFit/>
          </a:bodyPr>
          <a:lstStyle/>
          <a:p>
            <a:pPr algn="ctr">
              <a:defRPr/>
            </a:pPr>
            <a:r>
              <a:rPr lang="en-US" altLang="zh-CN" sz="3600" b="1" dirty="0">
                <a:solidFill>
                  <a:srgbClr val="A79FAA"/>
                </a:solidFill>
                <a:latin typeface="+mn-lt"/>
                <a:ea typeface="+mn-ea"/>
                <a:cs typeface="+mn-ea"/>
                <a:sym typeface="+mn-lt"/>
              </a:rPr>
              <a:t>CONTENTS</a:t>
            </a:r>
            <a:endParaRPr lang="zh-CN" altLang="en-US" sz="3600" b="1" dirty="0">
              <a:solidFill>
                <a:srgbClr val="A79FAA"/>
              </a:solidFill>
              <a:latin typeface="+mn-lt"/>
              <a:ea typeface="+mn-ea"/>
              <a:cs typeface="+mn-ea"/>
              <a:sym typeface="+mn-lt"/>
            </a:endParaRPr>
          </a:p>
        </p:txBody>
      </p:sp>
      <p:sp>
        <p:nvSpPr>
          <p:cNvPr id="13" name="MH_Entry_1"/>
          <p:cNvSpPr/>
          <p:nvPr>
            <p:custDataLst>
              <p:tags r:id="rId3"/>
            </p:custDataLst>
          </p:nvPr>
        </p:nvSpPr>
        <p:spPr>
          <a:xfrm>
            <a:off x="2531817" y="3400301"/>
            <a:ext cx="2466406" cy="60016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zh-CN" altLang="en-US" sz="2800" dirty="0">
                <a:solidFill>
                  <a:srgbClr val="A79FAA"/>
                </a:solidFill>
                <a:cs typeface="+mn-ea"/>
                <a:sym typeface="+mn-lt"/>
              </a:rPr>
              <a:t>背景及动机</a:t>
            </a:r>
            <a:endParaRPr lang="en-US" altLang="zh-CN" sz="2800" dirty="0">
              <a:solidFill>
                <a:srgbClr val="A79FAA"/>
              </a:solidFill>
              <a:cs typeface="+mn-ea"/>
              <a:sym typeface="+mn-lt"/>
            </a:endParaRPr>
          </a:p>
          <a:p>
            <a:r>
              <a:rPr lang="en-US" altLang="zh-CN" sz="1100" dirty="0">
                <a:solidFill>
                  <a:srgbClr val="A79FAA"/>
                </a:solidFill>
                <a:cs typeface="+mn-ea"/>
                <a:sym typeface="+mn-lt"/>
              </a:rPr>
              <a:t>BACKGROUND AND MOTIVATION</a:t>
            </a:r>
            <a:endParaRPr lang="zh-CN" altLang="en-US" sz="1100" dirty="0">
              <a:solidFill>
                <a:srgbClr val="A79FAA"/>
              </a:solidFill>
              <a:cs typeface="+mn-ea"/>
              <a:sym typeface="+mn-lt"/>
            </a:endParaRPr>
          </a:p>
        </p:txBody>
      </p:sp>
      <p:sp>
        <p:nvSpPr>
          <p:cNvPr id="14" name="MH_Entry_2"/>
          <p:cNvSpPr/>
          <p:nvPr>
            <p:custDataLst>
              <p:tags r:id="rId4"/>
            </p:custDataLst>
          </p:nvPr>
        </p:nvSpPr>
        <p:spPr>
          <a:xfrm>
            <a:off x="2531817" y="4415441"/>
            <a:ext cx="2466406" cy="60016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altLang="en-US" sz="2800" dirty="0">
                <a:solidFill>
                  <a:srgbClr val="A79FAA"/>
                </a:solidFill>
                <a:cs typeface="+mn-ea"/>
                <a:sym typeface="+mn-lt"/>
              </a:rPr>
              <a:t>任务目标</a:t>
            </a:r>
            <a:endParaRPr lang="en-US" altLang="zh-CN" sz="2800" dirty="0">
              <a:solidFill>
                <a:srgbClr val="A79FAA"/>
              </a:solidFill>
              <a:cs typeface="+mn-ea"/>
              <a:sym typeface="+mn-lt"/>
            </a:endParaRPr>
          </a:p>
          <a:p>
            <a:pPr lvl="0"/>
            <a:r>
              <a:rPr lang="en-US" altLang="zh-CN" sz="1100" dirty="0">
                <a:solidFill>
                  <a:srgbClr val="A79FAA"/>
                </a:solidFill>
                <a:cs typeface="+mn-ea"/>
                <a:sym typeface="+mn-lt"/>
              </a:rPr>
              <a:t>GOALS OF WORKS</a:t>
            </a:r>
            <a:endParaRPr lang="zh-CN" altLang="en-US" sz="1100" dirty="0">
              <a:solidFill>
                <a:srgbClr val="A79FAA"/>
              </a:solidFill>
              <a:cs typeface="+mn-ea"/>
              <a:sym typeface="+mn-lt"/>
            </a:endParaRPr>
          </a:p>
        </p:txBody>
      </p:sp>
      <p:sp>
        <p:nvSpPr>
          <p:cNvPr id="15" name="MH_Entry_3"/>
          <p:cNvSpPr/>
          <p:nvPr>
            <p:custDataLst>
              <p:tags r:id="rId5"/>
            </p:custDataLst>
          </p:nvPr>
        </p:nvSpPr>
        <p:spPr>
          <a:xfrm>
            <a:off x="7880759" y="3400301"/>
            <a:ext cx="2466406" cy="60016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altLang="en-US" sz="2800" dirty="0">
                <a:solidFill>
                  <a:srgbClr val="A79FAA"/>
                </a:solidFill>
                <a:cs typeface="+mn-ea"/>
                <a:sym typeface="+mn-lt"/>
              </a:rPr>
              <a:t>相关成果</a:t>
            </a:r>
            <a:endParaRPr lang="en-US" altLang="zh-CN" sz="2800" dirty="0">
              <a:solidFill>
                <a:srgbClr val="A79FAA"/>
              </a:solidFill>
              <a:cs typeface="+mn-ea"/>
              <a:sym typeface="+mn-lt"/>
            </a:endParaRPr>
          </a:p>
          <a:p>
            <a:pPr lvl="0"/>
            <a:r>
              <a:rPr lang="en-US" altLang="zh-CN" sz="1100" dirty="0">
                <a:solidFill>
                  <a:srgbClr val="A79FAA"/>
                </a:solidFill>
                <a:cs typeface="+mn-ea"/>
                <a:sym typeface="+mn-lt"/>
              </a:rPr>
              <a:t>RELATED WORK</a:t>
            </a:r>
            <a:endParaRPr lang="zh-CN" altLang="en-US" sz="1100" dirty="0">
              <a:solidFill>
                <a:srgbClr val="A79FAA"/>
              </a:solidFill>
              <a:cs typeface="+mn-ea"/>
              <a:sym typeface="+mn-lt"/>
            </a:endParaRPr>
          </a:p>
        </p:txBody>
      </p:sp>
      <p:sp>
        <p:nvSpPr>
          <p:cNvPr id="16" name="MH_Entry_4"/>
          <p:cNvSpPr/>
          <p:nvPr>
            <p:custDataLst>
              <p:tags r:id="rId6"/>
            </p:custDataLst>
          </p:nvPr>
        </p:nvSpPr>
        <p:spPr>
          <a:xfrm>
            <a:off x="7880759" y="4415440"/>
            <a:ext cx="2466406" cy="60016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altLang="en-US" sz="2800" dirty="0">
                <a:solidFill>
                  <a:srgbClr val="A79FAA"/>
                </a:solidFill>
                <a:cs typeface="+mn-ea"/>
                <a:sym typeface="+mn-lt"/>
              </a:rPr>
              <a:t>工作计划</a:t>
            </a:r>
            <a:endParaRPr lang="en-US" altLang="zh-CN" sz="2800" dirty="0">
              <a:solidFill>
                <a:srgbClr val="A79FAA"/>
              </a:solidFill>
              <a:cs typeface="+mn-ea"/>
              <a:sym typeface="+mn-lt"/>
            </a:endParaRPr>
          </a:p>
          <a:p>
            <a:pPr lvl="0"/>
            <a:r>
              <a:rPr lang="en-US" altLang="zh-CN" sz="1100" dirty="0">
                <a:solidFill>
                  <a:srgbClr val="A79FAA"/>
                </a:solidFill>
                <a:cs typeface="+mn-ea"/>
                <a:sym typeface="+mn-lt"/>
              </a:rPr>
              <a:t>WORK PLAN</a:t>
            </a:r>
            <a:endParaRPr lang="zh-CN" altLang="en-US" sz="1100" dirty="0">
              <a:solidFill>
                <a:srgbClr val="A79FAA"/>
              </a:solidFill>
              <a:cs typeface="+mn-ea"/>
              <a:sym typeface="+mn-lt"/>
            </a:endParaRPr>
          </a:p>
        </p:txBody>
      </p:sp>
      <p:sp>
        <p:nvSpPr>
          <p:cNvPr id="10" name="任意多边形: 形状 9"/>
          <p:cNvSpPr/>
          <p:nvPr/>
        </p:nvSpPr>
        <p:spPr>
          <a:xfrm rot="16200000" flipV="1">
            <a:off x="-1040607" y="4728938"/>
            <a:ext cx="3537297" cy="1456085"/>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ECE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任意多边形: 形状 10"/>
          <p:cNvSpPr/>
          <p:nvPr/>
        </p:nvSpPr>
        <p:spPr>
          <a:xfrm rot="5400000" flipV="1">
            <a:off x="10173600" y="1422922"/>
            <a:ext cx="3693452" cy="1676847"/>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形状 11"/>
          <p:cNvSpPr/>
          <p:nvPr/>
        </p:nvSpPr>
        <p:spPr>
          <a:xfrm rot="5400000" flipV="1">
            <a:off x="10526426" y="2987661"/>
            <a:ext cx="3208563" cy="1456085"/>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任意多边形: 形状 16"/>
          <p:cNvSpPr/>
          <p:nvPr/>
        </p:nvSpPr>
        <p:spPr>
          <a:xfrm rot="16200000" flipV="1">
            <a:off x="-731541" y="3666894"/>
            <a:ext cx="2440200" cy="977119"/>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MH_Entry_4">
            <a:extLst>
              <a:ext uri="{FF2B5EF4-FFF2-40B4-BE49-F238E27FC236}">
                <a16:creationId xmlns:a16="http://schemas.microsoft.com/office/drawing/2014/main" id="{2B8BDF75-6330-199A-9A2C-DC6E94D7E668}"/>
              </a:ext>
            </a:extLst>
          </p:cNvPr>
          <p:cNvSpPr/>
          <p:nvPr>
            <p:custDataLst>
              <p:tags r:id="rId7"/>
            </p:custDataLst>
          </p:nvPr>
        </p:nvSpPr>
        <p:spPr>
          <a:xfrm>
            <a:off x="2531817" y="5319985"/>
            <a:ext cx="2466406" cy="60016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altLang="en-US" sz="2800" dirty="0">
                <a:solidFill>
                  <a:srgbClr val="A79FAA"/>
                </a:solidFill>
                <a:cs typeface="+mn-ea"/>
                <a:sym typeface="+mn-lt"/>
              </a:rPr>
              <a:t>小组讨论</a:t>
            </a:r>
            <a:endParaRPr lang="en-US" altLang="zh-CN" sz="1100" dirty="0">
              <a:solidFill>
                <a:srgbClr val="A79FAA"/>
              </a:solidFill>
              <a:cs typeface="+mn-ea"/>
              <a:sym typeface="+mn-lt"/>
            </a:endParaRPr>
          </a:p>
          <a:p>
            <a:pPr lvl="0"/>
            <a:r>
              <a:rPr lang="en-US" altLang="zh-CN" sz="1100" dirty="0">
                <a:solidFill>
                  <a:srgbClr val="A79FAA"/>
                </a:solidFill>
                <a:cs typeface="+mn-ea"/>
                <a:sym typeface="+mn-lt"/>
              </a:rPr>
              <a:t>DISCUSSION</a:t>
            </a:r>
            <a:endParaRPr lang="en-US" altLang="zh-CN" sz="2800" dirty="0">
              <a:solidFill>
                <a:srgbClr val="A79FAA"/>
              </a:solidFill>
              <a:cs typeface="+mn-ea"/>
              <a:sym typeface="+mn-lt"/>
            </a:endParaRPr>
          </a:p>
        </p:txBody>
      </p:sp>
      <p:sp>
        <p:nvSpPr>
          <p:cNvPr id="3" name="MH_Entry_4">
            <a:extLst>
              <a:ext uri="{FF2B5EF4-FFF2-40B4-BE49-F238E27FC236}">
                <a16:creationId xmlns:a16="http://schemas.microsoft.com/office/drawing/2014/main" id="{F35BF990-3CCB-72D9-1041-69E81A7621A4}"/>
              </a:ext>
            </a:extLst>
          </p:cNvPr>
          <p:cNvSpPr/>
          <p:nvPr>
            <p:custDataLst>
              <p:tags r:id="rId8"/>
            </p:custDataLst>
          </p:nvPr>
        </p:nvSpPr>
        <p:spPr>
          <a:xfrm>
            <a:off x="7880759" y="5319985"/>
            <a:ext cx="2466406" cy="60016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altLang="en-US" sz="2800" dirty="0">
                <a:solidFill>
                  <a:srgbClr val="A79FAA"/>
                </a:solidFill>
                <a:cs typeface="+mn-ea"/>
                <a:sym typeface="+mn-lt"/>
              </a:rPr>
              <a:t>小组分工</a:t>
            </a:r>
            <a:endParaRPr lang="en-US" altLang="zh-CN" sz="2800" dirty="0">
              <a:solidFill>
                <a:srgbClr val="A79FAA"/>
              </a:solidFill>
              <a:cs typeface="+mn-ea"/>
              <a:sym typeface="+mn-lt"/>
            </a:endParaRPr>
          </a:p>
          <a:p>
            <a:pPr lvl="0"/>
            <a:r>
              <a:rPr lang="en-US" altLang="zh-CN" sz="1100" dirty="0">
                <a:solidFill>
                  <a:srgbClr val="A79FAA"/>
                </a:solidFill>
                <a:cs typeface="+mn-ea"/>
                <a:sym typeface="+mn-lt"/>
              </a:rPr>
              <a:t>TEAM RESPONSIBILITY</a:t>
            </a:r>
            <a:endParaRPr lang="zh-CN" altLang="en-US" sz="1100" dirty="0">
              <a:solidFill>
                <a:srgbClr val="A79FAA"/>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by="(-#ppt_w*2)" calcmode="lin" valueType="num">
                                      <p:cBhvr rctx="PPT">
                                        <p:cTn id="7" dur="500" autoRev="1" fill="hold">
                                          <p:stCondLst>
                                            <p:cond delay="0"/>
                                          </p:stCondLst>
                                        </p:cTn>
                                        <p:tgtEl>
                                          <p:spTgt spid="18"/>
                                        </p:tgtEl>
                                        <p:attrNameLst>
                                          <p:attrName>ppt_w</p:attrName>
                                        </p:attrNameLst>
                                      </p:cBhvr>
                                    </p:anim>
                                    <p:anim by="(#ppt_w*0.50)" calcmode="lin" valueType="num">
                                      <p:cBhvr>
                                        <p:cTn id="8" dur="500" decel="50000" autoRev="1" fill="hold">
                                          <p:stCondLst>
                                            <p:cond delay="0"/>
                                          </p:stCondLst>
                                        </p:cTn>
                                        <p:tgtEl>
                                          <p:spTgt spid="18"/>
                                        </p:tgtEl>
                                        <p:attrNameLst>
                                          <p:attrName>ppt_x</p:attrName>
                                        </p:attrNameLst>
                                      </p:cBhvr>
                                    </p:anim>
                                    <p:anim from="(-#ppt_h/2)" to="(#ppt_y)" calcmode="lin" valueType="num">
                                      <p:cBhvr>
                                        <p:cTn id="9" dur="1000" fill="hold">
                                          <p:stCondLst>
                                            <p:cond delay="0"/>
                                          </p:stCondLst>
                                        </p:cTn>
                                        <p:tgtEl>
                                          <p:spTgt spid="18"/>
                                        </p:tgtEl>
                                        <p:attrNameLst>
                                          <p:attrName>ppt_y</p:attrName>
                                        </p:attrNameLst>
                                      </p:cBhvr>
                                    </p:anim>
                                    <p:animRot by="21600000">
                                      <p:cBhvr>
                                        <p:cTn id="10" dur="1000" fill="hold">
                                          <p:stCondLst>
                                            <p:cond delay="0"/>
                                          </p:stCondLst>
                                        </p:cTn>
                                        <p:tgtEl>
                                          <p:spTgt spid="18"/>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19"/>
                                        </p:tgtEl>
                                        <p:attrNameLst>
                                          <p:attrName>style.visibility</p:attrName>
                                        </p:attrNameLst>
                                      </p:cBhvr>
                                      <p:to>
                                        <p:strVal val="visible"/>
                                      </p:to>
                                    </p:set>
                                    <p:anim by="(-#ppt_w*2)" calcmode="lin" valueType="num">
                                      <p:cBhvr rctx="PPT">
                                        <p:cTn id="13" dur="500" autoRev="1" fill="hold">
                                          <p:stCondLst>
                                            <p:cond delay="0"/>
                                          </p:stCondLst>
                                        </p:cTn>
                                        <p:tgtEl>
                                          <p:spTgt spid="19"/>
                                        </p:tgtEl>
                                        <p:attrNameLst>
                                          <p:attrName>ppt_w</p:attrName>
                                        </p:attrNameLst>
                                      </p:cBhvr>
                                    </p:anim>
                                    <p:anim by="(#ppt_w*0.50)" calcmode="lin" valueType="num">
                                      <p:cBhvr>
                                        <p:cTn id="14" dur="500" decel="50000" autoRev="1" fill="hold">
                                          <p:stCondLst>
                                            <p:cond delay="0"/>
                                          </p:stCondLst>
                                        </p:cTn>
                                        <p:tgtEl>
                                          <p:spTgt spid="19"/>
                                        </p:tgtEl>
                                        <p:attrNameLst>
                                          <p:attrName>ppt_x</p:attrName>
                                        </p:attrNameLst>
                                      </p:cBhvr>
                                    </p:anim>
                                    <p:anim from="(-#ppt_h/2)" to="(#ppt_y)" calcmode="lin" valueType="num">
                                      <p:cBhvr>
                                        <p:cTn id="15" dur="1000" fill="hold">
                                          <p:stCondLst>
                                            <p:cond delay="0"/>
                                          </p:stCondLst>
                                        </p:cTn>
                                        <p:tgtEl>
                                          <p:spTgt spid="19"/>
                                        </p:tgtEl>
                                        <p:attrNameLst>
                                          <p:attrName>ppt_y</p:attrName>
                                        </p:attrNameLst>
                                      </p:cBhvr>
                                    </p:anim>
                                    <p:animRot by="21600000">
                                      <p:cBhvr>
                                        <p:cTn id="16" dur="1000" fill="hold">
                                          <p:stCondLst>
                                            <p:cond delay="0"/>
                                          </p:stCondLst>
                                        </p:cTn>
                                        <p:tgtEl>
                                          <p:spTgt spid="19"/>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down)">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down)">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ipe(down)">
                                      <p:cBhvr>
                                        <p:cTn id="41" dur="500"/>
                                        <p:tgtEl>
                                          <p:spTgt spid="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down)">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13" grpId="0"/>
      <p:bldP spid="14" grpId="0"/>
      <p:bldP spid="15" grpId="0"/>
      <p:bldP spid="16" grpId="0"/>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形状 9"/>
          <p:cNvSpPr/>
          <p:nvPr/>
        </p:nvSpPr>
        <p:spPr>
          <a:xfrm rot="10800000" flipV="1">
            <a:off x="4917207" y="1694015"/>
            <a:ext cx="3662190" cy="1858649"/>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任意多边形: 形状 14"/>
          <p:cNvSpPr/>
          <p:nvPr/>
        </p:nvSpPr>
        <p:spPr>
          <a:xfrm rot="10800000" flipV="1">
            <a:off x="4110529" y="2388401"/>
            <a:ext cx="2475538" cy="1164263"/>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50" name="文本框 2"/>
          <p:cNvSpPr txBox="1">
            <a:spLocks noChangeArrowheads="1"/>
          </p:cNvSpPr>
          <p:nvPr>
            <p:custDataLst>
              <p:tags r:id="rId2"/>
            </p:custDataLst>
          </p:nvPr>
        </p:nvSpPr>
        <p:spPr bwMode="auto">
          <a:xfrm>
            <a:off x="4398559" y="2170675"/>
            <a:ext cx="368377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9600" b="1" dirty="0">
                <a:solidFill>
                  <a:srgbClr val="FFFFFF"/>
                </a:solidFill>
                <a:latin typeface="+mn-lt"/>
                <a:ea typeface="+mn-ea"/>
                <a:cs typeface="+mn-ea"/>
                <a:sym typeface="+mn-lt"/>
              </a:rPr>
              <a:t>01</a:t>
            </a:r>
            <a:endParaRPr lang="zh-CN" altLang="en-US" sz="9600" b="1" dirty="0">
              <a:solidFill>
                <a:srgbClr val="FFFFFF"/>
              </a:solidFill>
              <a:latin typeface="+mn-lt"/>
              <a:ea typeface="+mn-ea"/>
              <a:cs typeface="+mn-ea"/>
              <a:sym typeface="+mn-lt"/>
            </a:endParaRPr>
          </a:p>
        </p:txBody>
      </p:sp>
      <p:cxnSp>
        <p:nvCxnSpPr>
          <p:cNvPr id="7" name="直接连接符 6"/>
          <p:cNvCxnSpPr/>
          <p:nvPr>
            <p:custDataLst>
              <p:tags r:id="rId3"/>
            </p:custDataLst>
          </p:nvPr>
        </p:nvCxnSpPr>
        <p:spPr>
          <a:xfrm>
            <a:off x="3877730" y="4776677"/>
            <a:ext cx="4860273"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269135" y="3908847"/>
            <a:ext cx="4468868" cy="830997"/>
          </a:xfrm>
          <a:prstGeom prst="rect">
            <a:avLst/>
          </a:prstGeom>
        </p:spPr>
        <p:txBody>
          <a:bodyPr wrap="square" lIns="0" tIns="0" rIns="0" bIns="0">
            <a:spAutoFit/>
          </a:bodyPr>
          <a:lstStyle/>
          <a:p>
            <a:pPr algn="ctr"/>
            <a:r>
              <a:rPr lang="zh-CN" altLang="en-US" sz="5400" dirty="0">
                <a:solidFill>
                  <a:srgbClr val="A79FAA"/>
                </a:solidFill>
                <a:latin typeface="+mn-lt"/>
                <a:ea typeface="+mn-ea"/>
                <a:cs typeface="+mn-ea"/>
                <a:sym typeface="+mn-lt"/>
              </a:rPr>
              <a:t>背景及动机</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strVal val="4*#ppt_w"/>
                                          </p:val>
                                        </p:tav>
                                        <p:tav tm="100000">
                                          <p:val>
                                            <p:strVal val="#ppt_w"/>
                                          </p:val>
                                        </p:tav>
                                      </p:tavLst>
                                    </p:anim>
                                    <p:anim calcmode="lin" valueType="num">
                                      <p:cBhvr>
                                        <p:cTn id="13"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3427022" y="1384077"/>
            <a:ext cx="3014093" cy="2502269"/>
          </a:xfrm>
          <a:prstGeom prst="rect">
            <a:avLst/>
          </a:prstGeom>
          <a:solidFill>
            <a:srgbClr val="FABAA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kumimoji="1" lang="zh-CN" altLang="en-US" sz="2670">
              <a:solidFill>
                <a:prstClr val="white"/>
              </a:solidFill>
              <a:cs typeface="+mn-ea"/>
              <a:sym typeface="+mn-lt"/>
            </a:endParaRPr>
          </a:p>
        </p:txBody>
      </p:sp>
      <p:sp>
        <p:nvSpPr>
          <p:cNvPr id="40" name="矩形 39"/>
          <p:cNvSpPr/>
          <p:nvPr/>
        </p:nvSpPr>
        <p:spPr>
          <a:xfrm>
            <a:off x="9535962" y="1384077"/>
            <a:ext cx="3014093" cy="2502269"/>
          </a:xfrm>
          <a:prstGeom prst="rect">
            <a:avLst/>
          </a:prstGeom>
          <a:solidFill>
            <a:srgbClr val="FABAA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kumimoji="1" lang="zh-CN" altLang="en-US" sz="2670">
              <a:solidFill>
                <a:prstClr val="white"/>
              </a:solidFill>
              <a:cs typeface="+mn-ea"/>
              <a:sym typeface="+mn-lt"/>
            </a:endParaRPr>
          </a:p>
        </p:txBody>
      </p:sp>
      <p:sp>
        <p:nvSpPr>
          <p:cNvPr id="41" name="矩形 40"/>
          <p:cNvSpPr/>
          <p:nvPr/>
        </p:nvSpPr>
        <p:spPr>
          <a:xfrm>
            <a:off x="372553" y="3999816"/>
            <a:ext cx="3014093" cy="2502269"/>
          </a:xfrm>
          <a:prstGeom prst="rect">
            <a:avLst/>
          </a:prstGeom>
          <a:solidFill>
            <a:srgbClr val="CECED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kumimoji="1" lang="zh-CN" altLang="en-US" sz="2670">
              <a:solidFill>
                <a:prstClr val="white"/>
              </a:solidFill>
              <a:cs typeface="+mn-ea"/>
              <a:sym typeface="+mn-lt"/>
            </a:endParaRPr>
          </a:p>
        </p:txBody>
      </p:sp>
      <p:sp>
        <p:nvSpPr>
          <p:cNvPr id="43" name="矩形 42"/>
          <p:cNvSpPr/>
          <p:nvPr/>
        </p:nvSpPr>
        <p:spPr>
          <a:xfrm>
            <a:off x="6481492" y="3999816"/>
            <a:ext cx="3014093" cy="2502269"/>
          </a:xfrm>
          <a:prstGeom prst="rect">
            <a:avLst/>
          </a:prstGeom>
          <a:solidFill>
            <a:srgbClr val="CECED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kumimoji="1" lang="zh-CN" altLang="en-US" sz="2670">
              <a:solidFill>
                <a:prstClr val="white"/>
              </a:solidFill>
              <a:cs typeface="+mn-ea"/>
              <a:sym typeface="+mn-lt"/>
            </a:endParaRPr>
          </a:p>
        </p:txBody>
      </p:sp>
      <p:sp>
        <p:nvSpPr>
          <p:cNvPr id="45" name="TextBox 15"/>
          <p:cNvSpPr txBox="1"/>
          <p:nvPr/>
        </p:nvSpPr>
        <p:spPr>
          <a:xfrm>
            <a:off x="782145" y="4721723"/>
            <a:ext cx="2222765" cy="1577740"/>
          </a:xfrm>
          <a:prstGeom prst="rect">
            <a:avLst/>
          </a:prstGeom>
          <a:noFill/>
        </p:spPr>
        <p:txBody>
          <a:bodyPr wrap="square" lIns="0" tIns="0" rIns="0" bIns="0" rtlCol="0">
            <a:spAutoFit/>
          </a:bodyPr>
          <a:lstStyle/>
          <a:p>
            <a:pPr algn="just">
              <a:lnSpc>
                <a:spcPct val="150000"/>
              </a:lnSpc>
            </a:pPr>
            <a:r>
              <a:rPr lang="zh-CN" altLang="en-US" sz="1400" dirty="0">
                <a:solidFill>
                  <a:schemeClr val="bg1"/>
                </a:solidFill>
                <a:latin typeface="+mn-lt"/>
                <a:ea typeface="+mn-ea"/>
                <a:cs typeface="+mn-ea"/>
                <a:sym typeface="+mn-lt"/>
              </a:rPr>
              <a:t>在许多科幻电影或是未来概念的主题片中，手势隔空操纵一直是一个重要的元素，几乎成为未来生活想象中不可或缺的一部分</a:t>
            </a:r>
          </a:p>
        </p:txBody>
      </p:sp>
      <p:sp>
        <p:nvSpPr>
          <p:cNvPr id="46" name="TextBox 16"/>
          <p:cNvSpPr txBox="1"/>
          <p:nvPr/>
        </p:nvSpPr>
        <p:spPr>
          <a:xfrm>
            <a:off x="782145" y="4242102"/>
            <a:ext cx="2118837" cy="276999"/>
          </a:xfrm>
          <a:prstGeom prst="rect">
            <a:avLst/>
          </a:prstGeom>
          <a:noFill/>
        </p:spPr>
        <p:txBody>
          <a:bodyPr wrap="square" lIns="0" tIns="0" rIns="0" bIns="0" rtlCol="0">
            <a:spAutoFit/>
          </a:bodyPr>
          <a:lstStyle/>
          <a:p>
            <a:r>
              <a:rPr lang="zh-CN" altLang="en-US" dirty="0">
                <a:solidFill>
                  <a:schemeClr val="bg1"/>
                </a:solidFill>
                <a:latin typeface="+mn-lt"/>
                <a:ea typeface="+mn-ea"/>
                <a:cs typeface="+mn-ea"/>
                <a:sym typeface="+mn-lt"/>
              </a:rPr>
              <a:t>对于手势控制的憧憬</a:t>
            </a:r>
          </a:p>
        </p:txBody>
      </p:sp>
      <p:sp>
        <p:nvSpPr>
          <p:cNvPr id="16" name="TextBox 15"/>
          <p:cNvSpPr txBox="1"/>
          <p:nvPr/>
        </p:nvSpPr>
        <p:spPr>
          <a:xfrm>
            <a:off x="3655304" y="2029273"/>
            <a:ext cx="2528434" cy="1577740"/>
          </a:xfrm>
          <a:prstGeom prst="rect">
            <a:avLst/>
          </a:prstGeom>
          <a:noFill/>
        </p:spPr>
        <p:txBody>
          <a:bodyPr wrap="square" lIns="0" tIns="0" rIns="0" bIns="0" rtlCol="0">
            <a:spAutoFit/>
          </a:bodyPr>
          <a:lstStyle/>
          <a:p>
            <a:pPr algn="just">
              <a:lnSpc>
                <a:spcPct val="150000"/>
              </a:lnSpc>
            </a:pPr>
            <a:r>
              <a:rPr lang="en-US" altLang="zh-CN" sz="1400" dirty="0">
                <a:solidFill>
                  <a:schemeClr val="bg1"/>
                </a:solidFill>
                <a:latin typeface="+mn-lt"/>
                <a:ea typeface="+mn-ea"/>
                <a:cs typeface="+mn-ea"/>
                <a:sym typeface="+mn-lt"/>
              </a:rPr>
              <a:t>2020</a:t>
            </a:r>
            <a:r>
              <a:rPr lang="zh-CN" altLang="en-US" sz="1400" dirty="0">
                <a:solidFill>
                  <a:schemeClr val="bg1"/>
                </a:solidFill>
                <a:latin typeface="+mn-lt"/>
                <a:ea typeface="+mn-ea"/>
                <a:cs typeface="+mn-ea"/>
                <a:sym typeface="+mn-lt"/>
              </a:rPr>
              <a:t>年，全球手势识别市场规模为</a:t>
            </a:r>
            <a:r>
              <a:rPr lang="en-US" altLang="zh-CN" sz="1400" dirty="0">
                <a:solidFill>
                  <a:schemeClr val="bg1"/>
                </a:solidFill>
                <a:latin typeface="+mn-lt"/>
                <a:ea typeface="+mn-ea"/>
                <a:cs typeface="+mn-ea"/>
                <a:sym typeface="+mn-lt"/>
              </a:rPr>
              <a:t>98</a:t>
            </a:r>
            <a:r>
              <a:rPr lang="zh-CN" altLang="en-US" sz="1400" dirty="0">
                <a:solidFill>
                  <a:schemeClr val="bg1"/>
                </a:solidFill>
                <a:latin typeface="+mn-lt"/>
                <a:ea typeface="+mn-ea"/>
                <a:cs typeface="+mn-ea"/>
                <a:sym typeface="+mn-lt"/>
              </a:rPr>
              <a:t>亿美元，到</a:t>
            </a:r>
            <a:r>
              <a:rPr lang="en-US" altLang="zh-CN" sz="1400" dirty="0">
                <a:solidFill>
                  <a:schemeClr val="bg1"/>
                </a:solidFill>
                <a:latin typeface="+mn-lt"/>
                <a:ea typeface="+mn-ea"/>
                <a:cs typeface="+mn-ea"/>
                <a:sym typeface="+mn-lt"/>
              </a:rPr>
              <a:t>2025</a:t>
            </a:r>
            <a:r>
              <a:rPr lang="zh-CN" altLang="en-US" sz="1400" dirty="0">
                <a:solidFill>
                  <a:schemeClr val="bg1"/>
                </a:solidFill>
                <a:latin typeface="+mn-lt"/>
                <a:ea typeface="+mn-ea"/>
                <a:cs typeface="+mn-ea"/>
                <a:sym typeface="+mn-lt"/>
              </a:rPr>
              <a:t>年，这一数据将增加至</a:t>
            </a:r>
            <a:r>
              <a:rPr lang="en-US" altLang="zh-CN" sz="1400" dirty="0">
                <a:solidFill>
                  <a:schemeClr val="bg1"/>
                </a:solidFill>
                <a:latin typeface="+mn-lt"/>
                <a:ea typeface="+mn-ea"/>
                <a:cs typeface="+mn-ea"/>
                <a:sym typeface="+mn-lt"/>
              </a:rPr>
              <a:t>189.8</a:t>
            </a:r>
            <a:r>
              <a:rPr lang="zh-CN" altLang="en-US" sz="1400" dirty="0">
                <a:solidFill>
                  <a:schemeClr val="bg1"/>
                </a:solidFill>
                <a:latin typeface="+mn-lt"/>
                <a:ea typeface="+mn-ea"/>
                <a:cs typeface="+mn-ea"/>
                <a:sym typeface="+mn-lt"/>
              </a:rPr>
              <a:t>亿美元，预测期内（</a:t>
            </a:r>
            <a:r>
              <a:rPr lang="en-US" altLang="zh-CN" sz="1400" dirty="0">
                <a:solidFill>
                  <a:schemeClr val="bg1"/>
                </a:solidFill>
                <a:latin typeface="+mn-lt"/>
                <a:ea typeface="+mn-ea"/>
                <a:cs typeface="+mn-ea"/>
                <a:sym typeface="+mn-lt"/>
              </a:rPr>
              <a:t>2020</a:t>
            </a:r>
            <a:r>
              <a:rPr lang="zh-CN" altLang="en-US" sz="1400" dirty="0">
                <a:solidFill>
                  <a:schemeClr val="bg1"/>
                </a:solidFill>
                <a:latin typeface="+mn-lt"/>
                <a:ea typeface="+mn-ea"/>
                <a:cs typeface="+mn-ea"/>
                <a:sym typeface="+mn-lt"/>
              </a:rPr>
              <a:t>年</a:t>
            </a:r>
            <a:r>
              <a:rPr lang="en-US" altLang="zh-CN" sz="1400" dirty="0">
                <a:solidFill>
                  <a:schemeClr val="bg1"/>
                </a:solidFill>
                <a:latin typeface="+mn-lt"/>
                <a:ea typeface="+mn-ea"/>
                <a:cs typeface="+mn-ea"/>
                <a:sym typeface="+mn-lt"/>
              </a:rPr>
              <a:t>—2025</a:t>
            </a:r>
            <a:r>
              <a:rPr lang="zh-CN" altLang="en-US" sz="1400" dirty="0">
                <a:solidFill>
                  <a:schemeClr val="bg1"/>
                </a:solidFill>
                <a:latin typeface="+mn-lt"/>
                <a:ea typeface="+mn-ea"/>
                <a:cs typeface="+mn-ea"/>
                <a:sym typeface="+mn-lt"/>
              </a:rPr>
              <a:t>年）的复合年增长率为</a:t>
            </a:r>
            <a:r>
              <a:rPr lang="en-US" altLang="zh-CN" sz="1400" dirty="0">
                <a:solidFill>
                  <a:schemeClr val="bg1"/>
                </a:solidFill>
                <a:latin typeface="+mn-lt"/>
                <a:ea typeface="+mn-ea"/>
                <a:cs typeface="+mn-ea"/>
                <a:sym typeface="+mn-lt"/>
              </a:rPr>
              <a:t>27.0</a:t>
            </a:r>
            <a:r>
              <a:rPr lang="zh-CN" altLang="en-US" sz="1400" dirty="0">
                <a:solidFill>
                  <a:schemeClr val="bg1"/>
                </a:solidFill>
                <a:latin typeface="+mn-lt"/>
                <a:ea typeface="+mn-ea"/>
                <a:cs typeface="+mn-ea"/>
                <a:sym typeface="+mn-lt"/>
              </a:rPr>
              <a:t>％</a:t>
            </a:r>
          </a:p>
        </p:txBody>
      </p:sp>
      <p:sp>
        <p:nvSpPr>
          <p:cNvPr id="17" name="TextBox 16"/>
          <p:cNvSpPr txBox="1"/>
          <p:nvPr/>
        </p:nvSpPr>
        <p:spPr>
          <a:xfrm>
            <a:off x="3575104" y="1617037"/>
            <a:ext cx="2886199" cy="276999"/>
          </a:xfrm>
          <a:prstGeom prst="rect">
            <a:avLst/>
          </a:prstGeom>
          <a:noFill/>
        </p:spPr>
        <p:txBody>
          <a:bodyPr wrap="square" lIns="0" tIns="0" rIns="0" bIns="0" rtlCol="0">
            <a:spAutoFit/>
          </a:bodyPr>
          <a:lstStyle/>
          <a:p>
            <a:r>
              <a:rPr lang="zh-CN" altLang="en-US" dirty="0">
                <a:solidFill>
                  <a:schemeClr val="bg1"/>
                </a:solidFill>
                <a:latin typeface="+mn-lt"/>
                <a:ea typeface="+mn-ea"/>
                <a:cs typeface="+mn-ea"/>
                <a:sym typeface="+mn-lt"/>
              </a:rPr>
              <a:t>手势控制发展趋势良好</a:t>
            </a:r>
          </a:p>
        </p:txBody>
      </p:sp>
      <p:sp>
        <p:nvSpPr>
          <p:cNvPr id="18" name="TextBox 15"/>
          <p:cNvSpPr txBox="1"/>
          <p:nvPr/>
        </p:nvSpPr>
        <p:spPr>
          <a:xfrm>
            <a:off x="6962082" y="4873052"/>
            <a:ext cx="2222765" cy="931409"/>
          </a:xfrm>
          <a:prstGeom prst="rect">
            <a:avLst/>
          </a:prstGeom>
          <a:noFill/>
        </p:spPr>
        <p:txBody>
          <a:bodyPr wrap="square" lIns="0" tIns="0" rIns="0" bIns="0" rtlCol="0">
            <a:spAutoFit/>
          </a:bodyPr>
          <a:lstStyle/>
          <a:p>
            <a:pPr algn="just">
              <a:lnSpc>
                <a:spcPct val="150000"/>
              </a:lnSpc>
            </a:pPr>
            <a:r>
              <a:rPr lang="zh-CN" altLang="en-US" sz="1400" dirty="0">
                <a:solidFill>
                  <a:schemeClr val="bg1"/>
                </a:solidFill>
                <a:latin typeface="+mn-lt"/>
                <a:ea typeface="+mn-ea"/>
                <a:cs typeface="+mn-ea"/>
                <a:sym typeface="+mn-lt"/>
              </a:rPr>
              <a:t>基于</a:t>
            </a:r>
            <a:r>
              <a:rPr lang="en-US" altLang="zh-CN" sz="1400" dirty="0">
                <a:solidFill>
                  <a:schemeClr val="bg1"/>
                </a:solidFill>
                <a:latin typeface="+mn-lt"/>
                <a:ea typeface="+mn-ea"/>
                <a:cs typeface="+mn-ea"/>
                <a:sym typeface="+mn-lt"/>
              </a:rPr>
              <a:t>NUI</a:t>
            </a:r>
            <a:r>
              <a:rPr lang="zh-CN" altLang="en-US" sz="1400" dirty="0">
                <a:solidFill>
                  <a:schemeClr val="bg1"/>
                </a:solidFill>
                <a:latin typeface="+mn-lt"/>
                <a:ea typeface="+mn-ea"/>
                <a:cs typeface="+mn-ea"/>
                <a:sym typeface="+mn-lt"/>
              </a:rPr>
              <a:t>的理念，手势控制是一种更为自然，更符合用户日常生活习惯的控制方式</a:t>
            </a:r>
          </a:p>
        </p:txBody>
      </p:sp>
      <p:sp>
        <p:nvSpPr>
          <p:cNvPr id="19" name="TextBox 16"/>
          <p:cNvSpPr txBox="1"/>
          <p:nvPr/>
        </p:nvSpPr>
        <p:spPr>
          <a:xfrm>
            <a:off x="6962082" y="4327959"/>
            <a:ext cx="2066076" cy="276999"/>
          </a:xfrm>
          <a:prstGeom prst="rect">
            <a:avLst/>
          </a:prstGeom>
          <a:noFill/>
        </p:spPr>
        <p:txBody>
          <a:bodyPr wrap="square" lIns="0" tIns="0" rIns="0" bIns="0" rtlCol="0">
            <a:spAutoFit/>
          </a:bodyPr>
          <a:lstStyle/>
          <a:p>
            <a:r>
              <a:rPr lang="zh-CN" altLang="en-US" dirty="0">
                <a:solidFill>
                  <a:schemeClr val="bg1"/>
                </a:solidFill>
                <a:latin typeface="+mn-lt"/>
                <a:ea typeface="+mn-ea"/>
                <a:cs typeface="+mn-ea"/>
                <a:sym typeface="+mn-lt"/>
              </a:rPr>
              <a:t>手势控制更为自然</a:t>
            </a:r>
          </a:p>
        </p:txBody>
      </p:sp>
      <p:sp>
        <p:nvSpPr>
          <p:cNvPr id="20" name="TextBox 15"/>
          <p:cNvSpPr txBox="1"/>
          <p:nvPr/>
        </p:nvSpPr>
        <p:spPr>
          <a:xfrm>
            <a:off x="9979494" y="2306282"/>
            <a:ext cx="2222765" cy="1254574"/>
          </a:xfrm>
          <a:prstGeom prst="rect">
            <a:avLst/>
          </a:prstGeom>
          <a:noFill/>
        </p:spPr>
        <p:txBody>
          <a:bodyPr wrap="square" lIns="0" tIns="0" rIns="0" bIns="0" rtlCol="0">
            <a:spAutoFit/>
          </a:bodyPr>
          <a:lstStyle/>
          <a:p>
            <a:pPr algn="just">
              <a:lnSpc>
                <a:spcPct val="150000"/>
              </a:lnSpc>
            </a:pPr>
            <a:r>
              <a:rPr lang="en-US" altLang="zh-CN" sz="1400" dirty="0">
                <a:solidFill>
                  <a:schemeClr val="bg1"/>
                </a:solidFill>
                <a:latin typeface="+mn-lt"/>
                <a:ea typeface="+mn-ea"/>
                <a:cs typeface="+mn-ea"/>
                <a:sym typeface="+mn-lt"/>
              </a:rPr>
              <a:t>OpenCV</a:t>
            </a:r>
            <a:r>
              <a:rPr lang="zh-CN" altLang="en-US" sz="1400" dirty="0">
                <a:solidFill>
                  <a:schemeClr val="bg1"/>
                </a:solidFill>
                <a:latin typeface="+mn-lt"/>
                <a:ea typeface="+mn-ea"/>
                <a:cs typeface="+mn-ea"/>
                <a:sym typeface="+mn-lt"/>
              </a:rPr>
              <a:t>的图像处理技术支持帮助我们能够脱离繁琐的底层工作，更好地实现手势控制</a:t>
            </a:r>
          </a:p>
        </p:txBody>
      </p:sp>
      <p:sp>
        <p:nvSpPr>
          <p:cNvPr id="21" name="TextBox 16"/>
          <p:cNvSpPr txBox="1"/>
          <p:nvPr/>
        </p:nvSpPr>
        <p:spPr>
          <a:xfrm>
            <a:off x="9975726" y="1706680"/>
            <a:ext cx="1718134" cy="276999"/>
          </a:xfrm>
          <a:prstGeom prst="rect">
            <a:avLst/>
          </a:prstGeom>
          <a:noFill/>
        </p:spPr>
        <p:txBody>
          <a:bodyPr wrap="square" lIns="0" tIns="0" rIns="0" bIns="0" rtlCol="0">
            <a:spAutoFit/>
          </a:bodyPr>
          <a:lstStyle/>
          <a:p>
            <a:r>
              <a:rPr lang="zh-CN" altLang="en-US" dirty="0">
                <a:solidFill>
                  <a:schemeClr val="bg1"/>
                </a:solidFill>
                <a:latin typeface="+mn-lt"/>
                <a:ea typeface="+mn-ea"/>
                <a:cs typeface="+mn-ea"/>
                <a:sym typeface="+mn-lt"/>
              </a:rPr>
              <a:t>现有技术的支持</a:t>
            </a:r>
          </a:p>
        </p:txBody>
      </p:sp>
      <p:sp>
        <p:nvSpPr>
          <p:cNvPr id="34" name="TextBox 8"/>
          <p:cNvSpPr txBox="1"/>
          <p:nvPr/>
        </p:nvSpPr>
        <p:spPr>
          <a:xfrm>
            <a:off x="662183" y="220606"/>
            <a:ext cx="3949155" cy="492443"/>
          </a:xfrm>
          <a:prstGeom prst="rect">
            <a:avLst/>
          </a:prstGeom>
          <a:noFill/>
        </p:spPr>
        <p:txBody>
          <a:bodyPr wrap="square" lIns="0" tIns="0" rIns="0" bIns="0" rtlCol="0" anchor="ctr">
            <a:spAutoFit/>
          </a:bodyPr>
          <a:lstStyle/>
          <a:p>
            <a:r>
              <a:rPr lang="zh-CN" altLang="en-US" sz="3200" dirty="0">
                <a:solidFill>
                  <a:schemeClr val="bg1">
                    <a:lumMod val="65000"/>
                  </a:schemeClr>
                </a:solidFill>
                <a:latin typeface="+mn-lt"/>
                <a:ea typeface="+mn-ea"/>
                <a:cs typeface="+mn-ea"/>
                <a:sym typeface="+mn-lt"/>
              </a:rPr>
              <a:t>背景及动机</a:t>
            </a:r>
            <a:endParaRPr lang="zh-CN" altLang="en-US" sz="4000" dirty="0">
              <a:solidFill>
                <a:schemeClr val="bg1">
                  <a:lumMod val="65000"/>
                </a:schemeClr>
              </a:solidFill>
              <a:latin typeface="+mn-lt"/>
              <a:ea typeface="+mn-ea"/>
              <a:cs typeface="+mn-ea"/>
              <a:sym typeface="+mn-lt"/>
            </a:endParaRPr>
          </a:p>
        </p:txBody>
      </p:sp>
      <p:sp>
        <p:nvSpPr>
          <p:cNvPr id="35" name="TextBox 8"/>
          <p:cNvSpPr txBox="1"/>
          <p:nvPr/>
        </p:nvSpPr>
        <p:spPr>
          <a:xfrm>
            <a:off x="662183" y="730565"/>
            <a:ext cx="3030888" cy="215444"/>
          </a:xfrm>
          <a:prstGeom prst="rect">
            <a:avLst/>
          </a:prstGeom>
          <a:noFill/>
        </p:spPr>
        <p:txBody>
          <a:bodyPr wrap="square" lIns="0" tIns="0" rIns="0" bIns="0" rtlCol="0" anchor="ctr">
            <a:spAutoFit/>
          </a:bodyPr>
          <a:lstStyle/>
          <a:p>
            <a:r>
              <a:rPr lang="en-US" altLang="zh-CN" sz="1400" dirty="0">
                <a:solidFill>
                  <a:schemeClr val="bg1">
                    <a:lumMod val="65000"/>
                  </a:schemeClr>
                </a:solidFill>
                <a:latin typeface="+mn-lt"/>
                <a:ea typeface="+mn-ea"/>
                <a:cs typeface="+mn-ea"/>
                <a:sym typeface="+mn-lt"/>
              </a:rPr>
              <a:t> BACKGROUND AND MOTIVATION</a:t>
            </a:r>
            <a:endParaRPr lang="zh-CN" altLang="en-US" dirty="0">
              <a:solidFill>
                <a:schemeClr val="bg1">
                  <a:lumMod val="65000"/>
                </a:schemeClr>
              </a:solidFill>
              <a:latin typeface="+mn-lt"/>
              <a:ea typeface="+mn-ea"/>
              <a:cs typeface="+mn-ea"/>
              <a:sym typeface="+mn-lt"/>
            </a:endParaRPr>
          </a:p>
        </p:txBody>
      </p:sp>
      <p:sp>
        <p:nvSpPr>
          <p:cNvPr id="37" name="任意多边形: 形状 36"/>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任意多边形: 形状 37"/>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 name="图片 2">
            <a:extLst>
              <a:ext uri="{FF2B5EF4-FFF2-40B4-BE49-F238E27FC236}">
                <a16:creationId xmlns:a16="http://schemas.microsoft.com/office/drawing/2014/main" id="{88AE3492-A91B-53EC-C206-A1EAF4E6092B}"/>
              </a:ext>
            </a:extLst>
          </p:cNvPr>
          <p:cNvPicPr>
            <a:picLocks noChangeAspect="1"/>
          </p:cNvPicPr>
          <p:nvPr/>
        </p:nvPicPr>
        <p:blipFill rotWithShape="1">
          <a:blip r:embed="rId3"/>
          <a:srcRect l="20818"/>
          <a:stretch/>
        </p:blipFill>
        <p:spPr>
          <a:xfrm>
            <a:off x="372552" y="1394451"/>
            <a:ext cx="3014093" cy="2537709"/>
          </a:xfrm>
          <a:prstGeom prst="rect">
            <a:avLst/>
          </a:prstGeom>
        </p:spPr>
      </p:pic>
      <p:pic>
        <p:nvPicPr>
          <p:cNvPr id="4" name="图片 3">
            <a:extLst>
              <a:ext uri="{FF2B5EF4-FFF2-40B4-BE49-F238E27FC236}">
                <a16:creationId xmlns:a16="http://schemas.microsoft.com/office/drawing/2014/main" id="{10F32603-A72C-21F2-95D2-5B9A41DA3C58}"/>
              </a:ext>
            </a:extLst>
          </p:cNvPr>
          <p:cNvPicPr>
            <a:picLocks noChangeAspect="1"/>
          </p:cNvPicPr>
          <p:nvPr/>
        </p:nvPicPr>
        <p:blipFill rotWithShape="1">
          <a:blip r:embed="rId4"/>
          <a:srcRect b="12431"/>
          <a:stretch/>
        </p:blipFill>
        <p:spPr>
          <a:xfrm>
            <a:off x="3427021" y="4029990"/>
            <a:ext cx="3002353" cy="2502269"/>
          </a:xfrm>
          <a:prstGeom prst="rect">
            <a:avLst/>
          </a:prstGeom>
        </p:spPr>
      </p:pic>
      <p:pic>
        <p:nvPicPr>
          <p:cNvPr id="5" name="图片 4">
            <a:extLst>
              <a:ext uri="{FF2B5EF4-FFF2-40B4-BE49-F238E27FC236}">
                <a16:creationId xmlns:a16="http://schemas.microsoft.com/office/drawing/2014/main" id="{6D0504F8-C14E-D33D-0D6E-701812DE34BF}"/>
              </a:ext>
            </a:extLst>
          </p:cNvPr>
          <p:cNvPicPr>
            <a:picLocks noChangeAspect="1"/>
          </p:cNvPicPr>
          <p:nvPr/>
        </p:nvPicPr>
        <p:blipFill>
          <a:blip r:embed="rId5"/>
          <a:stretch>
            <a:fillRect/>
          </a:stretch>
        </p:blipFill>
        <p:spPr>
          <a:xfrm>
            <a:off x="6483792" y="1384077"/>
            <a:ext cx="3011793" cy="2502269"/>
          </a:xfrm>
          <a:prstGeom prst="rect">
            <a:avLst/>
          </a:prstGeom>
        </p:spPr>
      </p:pic>
      <p:pic>
        <p:nvPicPr>
          <p:cNvPr id="7" name="图片 6">
            <a:extLst>
              <a:ext uri="{FF2B5EF4-FFF2-40B4-BE49-F238E27FC236}">
                <a16:creationId xmlns:a16="http://schemas.microsoft.com/office/drawing/2014/main" id="{0C4E44E0-6217-9F91-1610-1EAE226A0564}"/>
              </a:ext>
            </a:extLst>
          </p:cNvPr>
          <p:cNvPicPr>
            <a:picLocks noChangeAspect="1"/>
          </p:cNvPicPr>
          <p:nvPr/>
        </p:nvPicPr>
        <p:blipFill rotWithShape="1">
          <a:blip r:embed="rId6"/>
          <a:srcRect l="4381" r="35095"/>
          <a:stretch/>
        </p:blipFill>
        <p:spPr>
          <a:xfrm>
            <a:off x="9583829" y="3999815"/>
            <a:ext cx="3014093" cy="250226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任意多边形: 形状 25"/>
          <p:cNvSpPr/>
          <p:nvPr/>
        </p:nvSpPr>
        <p:spPr>
          <a:xfrm rot="10800000" flipV="1">
            <a:off x="4917207" y="1694015"/>
            <a:ext cx="3662190" cy="1858649"/>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任意多边形: 形状 26"/>
          <p:cNvSpPr/>
          <p:nvPr/>
        </p:nvSpPr>
        <p:spPr>
          <a:xfrm rot="10800000" flipV="1">
            <a:off x="4110529" y="2388401"/>
            <a:ext cx="2475538" cy="1164263"/>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文本框 2"/>
          <p:cNvSpPr txBox="1">
            <a:spLocks noChangeArrowheads="1"/>
          </p:cNvSpPr>
          <p:nvPr>
            <p:custDataLst>
              <p:tags r:id="rId2"/>
            </p:custDataLst>
          </p:nvPr>
        </p:nvSpPr>
        <p:spPr bwMode="auto">
          <a:xfrm>
            <a:off x="4398559" y="2170675"/>
            <a:ext cx="368377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9600" b="1" dirty="0">
                <a:solidFill>
                  <a:srgbClr val="FFFFFF"/>
                </a:solidFill>
                <a:latin typeface="+mn-lt"/>
                <a:ea typeface="+mn-ea"/>
                <a:cs typeface="+mn-ea"/>
                <a:sym typeface="+mn-lt"/>
              </a:rPr>
              <a:t>02</a:t>
            </a:r>
            <a:endParaRPr lang="zh-CN" altLang="en-US" sz="9600" b="1" dirty="0">
              <a:solidFill>
                <a:srgbClr val="FFFFFF"/>
              </a:solidFill>
              <a:latin typeface="+mn-lt"/>
              <a:ea typeface="+mn-ea"/>
              <a:cs typeface="+mn-ea"/>
              <a:sym typeface="+mn-lt"/>
            </a:endParaRPr>
          </a:p>
        </p:txBody>
      </p:sp>
      <p:cxnSp>
        <p:nvCxnSpPr>
          <p:cNvPr id="29" name="直接连接符 28"/>
          <p:cNvCxnSpPr/>
          <p:nvPr>
            <p:custDataLst>
              <p:tags r:id="rId3"/>
            </p:custDataLst>
          </p:nvPr>
        </p:nvCxnSpPr>
        <p:spPr>
          <a:xfrm>
            <a:off x="3877730" y="4776677"/>
            <a:ext cx="4860273"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4269135" y="3908847"/>
            <a:ext cx="4468868" cy="830997"/>
          </a:xfrm>
          <a:prstGeom prst="rect">
            <a:avLst/>
          </a:prstGeom>
        </p:spPr>
        <p:txBody>
          <a:bodyPr wrap="square" lIns="0" tIns="0" rIns="0" bIns="0">
            <a:spAutoFit/>
          </a:bodyPr>
          <a:lstStyle/>
          <a:p>
            <a:pPr algn="ctr"/>
            <a:r>
              <a:rPr lang="zh-CN" altLang="en-US" sz="5400" dirty="0">
                <a:solidFill>
                  <a:srgbClr val="FABAAE"/>
                </a:solidFill>
                <a:latin typeface="+mn-lt"/>
                <a:ea typeface="+mn-ea"/>
                <a:cs typeface="+mn-ea"/>
                <a:sym typeface="+mn-lt"/>
              </a:rPr>
              <a:t>相关成果</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strVal val="4*#ppt_w"/>
                                          </p:val>
                                        </p:tav>
                                        <p:tav tm="100000">
                                          <p:val>
                                            <p:strVal val="#ppt_w"/>
                                          </p:val>
                                        </p:tav>
                                      </p:tavLst>
                                    </p:anim>
                                    <p:anim calcmode="lin" valueType="num">
                                      <p:cBhvr>
                                        <p:cTn id="13" dur="500" fill="hold"/>
                                        <p:tgtEl>
                                          <p:spTgt spid="30"/>
                                        </p:tgtEl>
                                        <p:attrNameLst>
                                          <p:attrName>ppt_h</p:attrName>
                                        </p:attrNameLst>
                                      </p:cBhvr>
                                      <p:tavLst>
                                        <p:tav tm="0">
                                          <p:val>
                                            <p:strVal val="4*#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barn(inVertical)">
                                      <p:cBhvr>
                                        <p:cTn id="1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 name="Group 128"/>
          <p:cNvGrpSpPr/>
          <p:nvPr/>
        </p:nvGrpSpPr>
        <p:grpSpPr>
          <a:xfrm>
            <a:off x="2275474" y="2707236"/>
            <a:ext cx="626459" cy="626459"/>
            <a:chOff x="1316879" y="4254550"/>
            <a:chExt cx="684000" cy="684000"/>
          </a:xfrm>
        </p:grpSpPr>
        <p:sp>
          <p:nvSpPr>
            <p:cNvPr id="117" name="Freeform 49"/>
            <p:cNvSpPr>
              <a:spLocks noChangeAspect="1" noEditPoints="1"/>
            </p:cNvSpPr>
            <p:nvPr/>
          </p:nvSpPr>
          <p:spPr bwMode="auto">
            <a:xfrm>
              <a:off x="1467830" y="4412272"/>
              <a:ext cx="407999" cy="347492"/>
            </a:xfrm>
            <a:custGeom>
              <a:avLst/>
              <a:gdLst>
                <a:gd name="T0" fmla="*/ 182 w 400"/>
                <a:gd name="T1" fmla="*/ 180 h 340"/>
                <a:gd name="T2" fmla="*/ 218 w 400"/>
                <a:gd name="T3" fmla="*/ 180 h 340"/>
                <a:gd name="T4" fmla="*/ 218 w 400"/>
                <a:gd name="T5" fmla="*/ 220 h 340"/>
                <a:gd name="T6" fmla="*/ 400 w 400"/>
                <a:gd name="T7" fmla="*/ 220 h 340"/>
                <a:gd name="T8" fmla="*/ 396 w 400"/>
                <a:gd name="T9" fmla="*/ 103 h 340"/>
                <a:gd name="T10" fmla="*/ 356 w 400"/>
                <a:gd name="T11" fmla="*/ 60 h 340"/>
                <a:gd name="T12" fmla="*/ 292 w 400"/>
                <a:gd name="T13" fmla="*/ 60 h 340"/>
                <a:gd name="T14" fmla="*/ 268 w 400"/>
                <a:gd name="T15" fmla="*/ 15 h 340"/>
                <a:gd name="T16" fmla="*/ 244 w 400"/>
                <a:gd name="T17" fmla="*/ 0 h 340"/>
                <a:gd name="T18" fmla="*/ 155 w 400"/>
                <a:gd name="T19" fmla="*/ 0 h 340"/>
                <a:gd name="T20" fmla="*/ 132 w 400"/>
                <a:gd name="T21" fmla="*/ 15 h 340"/>
                <a:gd name="T22" fmla="*/ 108 w 400"/>
                <a:gd name="T23" fmla="*/ 60 h 340"/>
                <a:gd name="T24" fmla="*/ 44 w 400"/>
                <a:gd name="T25" fmla="*/ 60 h 340"/>
                <a:gd name="T26" fmla="*/ 4 w 400"/>
                <a:gd name="T27" fmla="*/ 103 h 340"/>
                <a:gd name="T28" fmla="*/ 0 w 400"/>
                <a:gd name="T29" fmla="*/ 220 h 340"/>
                <a:gd name="T30" fmla="*/ 182 w 400"/>
                <a:gd name="T31" fmla="*/ 220 h 340"/>
                <a:gd name="T32" fmla="*/ 182 w 400"/>
                <a:gd name="T33" fmla="*/ 180 h 340"/>
                <a:gd name="T34" fmla="*/ 153 w 400"/>
                <a:gd name="T35" fmla="*/ 38 h 340"/>
                <a:gd name="T36" fmla="*/ 169 w 400"/>
                <a:gd name="T37" fmla="*/ 28 h 340"/>
                <a:gd name="T38" fmla="*/ 230 w 400"/>
                <a:gd name="T39" fmla="*/ 28 h 340"/>
                <a:gd name="T40" fmla="*/ 247 w 400"/>
                <a:gd name="T41" fmla="*/ 38 h 340"/>
                <a:gd name="T42" fmla="*/ 258 w 400"/>
                <a:gd name="T43" fmla="*/ 60 h 340"/>
                <a:gd name="T44" fmla="*/ 141 w 400"/>
                <a:gd name="T45" fmla="*/ 60 h 340"/>
                <a:gd name="T46" fmla="*/ 153 w 400"/>
                <a:gd name="T47" fmla="*/ 38 h 340"/>
                <a:gd name="T48" fmla="*/ 218 w 400"/>
                <a:gd name="T49" fmla="*/ 280 h 340"/>
                <a:gd name="T50" fmla="*/ 182 w 400"/>
                <a:gd name="T51" fmla="*/ 280 h 340"/>
                <a:gd name="T52" fmla="*/ 182 w 400"/>
                <a:gd name="T53" fmla="*/ 240 h 340"/>
                <a:gd name="T54" fmla="*/ 10 w 400"/>
                <a:gd name="T55" fmla="*/ 240 h 340"/>
                <a:gd name="T56" fmla="*/ 14 w 400"/>
                <a:gd name="T57" fmla="*/ 306 h 340"/>
                <a:gd name="T58" fmla="*/ 50 w 400"/>
                <a:gd name="T59" fmla="*/ 340 h 340"/>
                <a:gd name="T60" fmla="*/ 350 w 400"/>
                <a:gd name="T61" fmla="*/ 340 h 340"/>
                <a:gd name="T62" fmla="*/ 386 w 400"/>
                <a:gd name="T63" fmla="*/ 306 h 340"/>
                <a:gd name="T64" fmla="*/ 390 w 400"/>
                <a:gd name="T65" fmla="*/ 240 h 340"/>
                <a:gd name="T66" fmla="*/ 218 w 400"/>
                <a:gd name="T67" fmla="*/ 240 h 340"/>
                <a:gd name="T68" fmla="*/ 218 w 400"/>
                <a:gd name="T69" fmla="*/ 28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0" h="340">
                  <a:moveTo>
                    <a:pt x="182" y="180"/>
                  </a:moveTo>
                  <a:cubicBezTo>
                    <a:pt x="218" y="180"/>
                    <a:pt x="218" y="180"/>
                    <a:pt x="218" y="180"/>
                  </a:cubicBezTo>
                  <a:cubicBezTo>
                    <a:pt x="218" y="220"/>
                    <a:pt x="218" y="220"/>
                    <a:pt x="218" y="220"/>
                  </a:cubicBezTo>
                  <a:cubicBezTo>
                    <a:pt x="400" y="220"/>
                    <a:pt x="400" y="220"/>
                    <a:pt x="400" y="220"/>
                  </a:cubicBezTo>
                  <a:cubicBezTo>
                    <a:pt x="400" y="220"/>
                    <a:pt x="397" y="131"/>
                    <a:pt x="396" y="103"/>
                  </a:cubicBezTo>
                  <a:cubicBezTo>
                    <a:pt x="395" y="76"/>
                    <a:pt x="385" y="60"/>
                    <a:pt x="356" y="60"/>
                  </a:cubicBezTo>
                  <a:cubicBezTo>
                    <a:pt x="292" y="60"/>
                    <a:pt x="292" y="60"/>
                    <a:pt x="292" y="60"/>
                  </a:cubicBezTo>
                  <a:cubicBezTo>
                    <a:pt x="282" y="41"/>
                    <a:pt x="271" y="21"/>
                    <a:pt x="268" y="15"/>
                  </a:cubicBezTo>
                  <a:cubicBezTo>
                    <a:pt x="261" y="2"/>
                    <a:pt x="259" y="0"/>
                    <a:pt x="244" y="0"/>
                  </a:cubicBezTo>
                  <a:cubicBezTo>
                    <a:pt x="155" y="0"/>
                    <a:pt x="155" y="0"/>
                    <a:pt x="155" y="0"/>
                  </a:cubicBezTo>
                  <a:cubicBezTo>
                    <a:pt x="141" y="0"/>
                    <a:pt x="138" y="2"/>
                    <a:pt x="132" y="15"/>
                  </a:cubicBezTo>
                  <a:cubicBezTo>
                    <a:pt x="129" y="21"/>
                    <a:pt x="118" y="41"/>
                    <a:pt x="108" y="60"/>
                  </a:cubicBezTo>
                  <a:cubicBezTo>
                    <a:pt x="44" y="60"/>
                    <a:pt x="44" y="60"/>
                    <a:pt x="44" y="60"/>
                  </a:cubicBezTo>
                  <a:cubicBezTo>
                    <a:pt x="14" y="60"/>
                    <a:pt x="5" y="76"/>
                    <a:pt x="4" y="103"/>
                  </a:cubicBezTo>
                  <a:cubicBezTo>
                    <a:pt x="3" y="129"/>
                    <a:pt x="0" y="220"/>
                    <a:pt x="0" y="220"/>
                  </a:cubicBezTo>
                  <a:cubicBezTo>
                    <a:pt x="182" y="220"/>
                    <a:pt x="182" y="220"/>
                    <a:pt x="182" y="220"/>
                  </a:cubicBezTo>
                  <a:lnTo>
                    <a:pt x="182" y="180"/>
                  </a:lnTo>
                  <a:close/>
                  <a:moveTo>
                    <a:pt x="153" y="38"/>
                  </a:moveTo>
                  <a:cubicBezTo>
                    <a:pt x="157" y="30"/>
                    <a:pt x="159" y="28"/>
                    <a:pt x="169" y="28"/>
                  </a:cubicBezTo>
                  <a:cubicBezTo>
                    <a:pt x="230" y="28"/>
                    <a:pt x="230" y="28"/>
                    <a:pt x="230" y="28"/>
                  </a:cubicBezTo>
                  <a:cubicBezTo>
                    <a:pt x="241" y="28"/>
                    <a:pt x="242" y="30"/>
                    <a:pt x="247" y="38"/>
                  </a:cubicBezTo>
                  <a:cubicBezTo>
                    <a:pt x="248" y="41"/>
                    <a:pt x="253" y="50"/>
                    <a:pt x="258" y="60"/>
                  </a:cubicBezTo>
                  <a:cubicBezTo>
                    <a:pt x="141" y="60"/>
                    <a:pt x="141" y="60"/>
                    <a:pt x="141" y="60"/>
                  </a:cubicBezTo>
                  <a:cubicBezTo>
                    <a:pt x="146" y="50"/>
                    <a:pt x="151" y="41"/>
                    <a:pt x="153" y="38"/>
                  </a:cubicBezTo>
                  <a:close/>
                  <a:moveTo>
                    <a:pt x="218" y="280"/>
                  </a:moveTo>
                  <a:cubicBezTo>
                    <a:pt x="182" y="280"/>
                    <a:pt x="182" y="280"/>
                    <a:pt x="182" y="280"/>
                  </a:cubicBezTo>
                  <a:cubicBezTo>
                    <a:pt x="182" y="240"/>
                    <a:pt x="182" y="240"/>
                    <a:pt x="182" y="240"/>
                  </a:cubicBezTo>
                  <a:cubicBezTo>
                    <a:pt x="10" y="240"/>
                    <a:pt x="10" y="240"/>
                    <a:pt x="10" y="240"/>
                  </a:cubicBezTo>
                  <a:cubicBezTo>
                    <a:pt x="10" y="240"/>
                    <a:pt x="12" y="276"/>
                    <a:pt x="14" y="306"/>
                  </a:cubicBezTo>
                  <a:cubicBezTo>
                    <a:pt x="14" y="319"/>
                    <a:pt x="18" y="340"/>
                    <a:pt x="50" y="340"/>
                  </a:cubicBezTo>
                  <a:cubicBezTo>
                    <a:pt x="350" y="340"/>
                    <a:pt x="350" y="340"/>
                    <a:pt x="350" y="340"/>
                  </a:cubicBezTo>
                  <a:cubicBezTo>
                    <a:pt x="381" y="340"/>
                    <a:pt x="385" y="319"/>
                    <a:pt x="386" y="306"/>
                  </a:cubicBezTo>
                  <a:cubicBezTo>
                    <a:pt x="388" y="275"/>
                    <a:pt x="390" y="240"/>
                    <a:pt x="390" y="240"/>
                  </a:cubicBezTo>
                  <a:cubicBezTo>
                    <a:pt x="218" y="240"/>
                    <a:pt x="218" y="240"/>
                    <a:pt x="218" y="240"/>
                  </a:cubicBezTo>
                  <a:lnTo>
                    <a:pt x="218" y="280"/>
                  </a:lnTo>
                  <a:close/>
                </a:path>
              </a:pathLst>
            </a:custGeom>
            <a:noFill/>
            <a:ln w="12700">
              <a:solidFill>
                <a:schemeClr val="bg1"/>
              </a:solidFill>
            </a:ln>
          </p:spPr>
          <p:txBody>
            <a:bodyPr vert="horz" wrap="square" lIns="83748" tIns="41874" rIns="83748" bIns="41874" numCol="1" anchor="t" anchorCtr="0" compatLnSpc="1"/>
            <a:lstStyle/>
            <a:p>
              <a:pPr algn="just">
                <a:lnSpc>
                  <a:spcPct val="120000"/>
                </a:lnSpc>
              </a:pPr>
              <a:endParaRPr lang="en-US" sz="800" dirty="0">
                <a:latin typeface="+mn-lt"/>
                <a:ea typeface="+mn-ea"/>
                <a:cs typeface="+mn-ea"/>
                <a:sym typeface="+mn-lt"/>
              </a:endParaRPr>
            </a:p>
          </p:txBody>
        </p:sp>
        <p:sp>
          <p:nvSpPr>
            <p:cNvPr id="125" name="Oval 124"/>
            <p:cNvSpPr/>
            <p:nvPr/>
          </p:nvSpPr>
          <p:spPr>
            <a:xfrm>
              <a:off x="1316879" y="4254550"/>
              <a:ext cx="684000" cy="684000"/>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a:cs typeface="+mn-ea"/>
                <a:sym typeface="+mn-lt"/>
              </a:endParaRPr>
            </a:p>
          </p:txBody>
        </p:sp>
      </p:grpSp>
      <p:grpSp>
        <p:nvGrpSpPr>
          <p:cNvPr id="131" name="Group 130"/>
          <p:cNvGrpSpPr/>
          <p:nvPr/>
        </p:nvGrpSpPr>
        <p:grpSpPr>
          <a:xfrm>
            <a:off x="7040872" y="2707236"/>
            <a:ext cx="626459" cy="626459"/>
            <a:chOff x="6006611" y="4240036"/>
            <a:chExt cx="684000" cy="684000"/>
          </a:xfrm>
        </p:grpSpPr>
        <p:sp>
          <p:nvSpPr>
            <p:cNvPr id="119" name="Freeform 44"/>
            <p:cNvSpPr>
              <a:spLocks noChangeAspect="1" noEditPoints="1"/>
            </p:cNvSpPr>
            <p:nvPr/>
          </p:nvSpPr>
          <p:spPr bwMode="auto">
            <a:xfrm>
              <a:off x="6132322" y="4366036"/>
              <a:ext cx="432579" cy="432000"/>
            </a:xfrm>
            <a:custGeom>
              <a:avLst/>
              <a:gdLst>
                <a:gd name="T0" fmla="*/ 287 w 316"/>
                <a:gd name="T1" fmla="*/ 29 h 316"/>
                <a:gd name="T2" fmla="*/ 236 w 316"/>
                <a:gd name="T3" fmla="*/ 4 h 316"/>
                <a:gd name="T4" fmla="*/ 135 w 316"/>
                <a:gd name="T5" fmla="*/ 105 h 316"/>
                <a:gd name="T6" fmla="*/ 20 w 316"/>
                <a:gd name="T7" fmla="*/ 221 h 316"/>
                <a:gd name="T8" fmla="*/ 0 w 316"/>
                <a:gd name="T9" fmla="*/ 316 h 316"/>
                <a:gd name="T10" fmla="*/ 95 w 316"/>
                <a:gd name="T11" fmla="*/ 296 h 316"/>
                <a:gd name="T12" fmla="*/ 210 w 316"/>
                <a:gd name="T13" fmla="*/ 180 h 316"/>
                <a:gd name="T14" fmla="*/ 312 w 316"/>
                <a:gd name="T15" fmla="*/ 79 h 316"/>
                <a:gd name="T16" fmla="*/ 287 w 316"/>
                <a:gd name="T17" fmla="*/ 29 h 316"/>
                <a:gd name="T18" fmla="*/ 89 w 316"/>
                <a:gd name="T19" fmla="*/ 284 h 316"/>
                <a:gd name="T20" fmla="*/ 57 w 316"/>
                <a:gd name="T21" fmla="*/ 291 h 316"/>
                <a:gd name="T22" fmla="*/ 43 w 316"/>
                <a:gd name="T23" fmla="*/ 273 h 316"/>
                <a:gd name="T24" fmla="*/ 24 w 316"/>
                <a:gd name="T25" fmla="*/ 259 h 316"/>
                <a:gd name="T26" fmla="*/ 31 w 316"/>
                <a:gd name="T27" fmla="*/ 226 h 316"/>
                <a:gd name="T28" fmla="*/ 41 w 316"/>
                <a:gd name="T29" fmla="*/ 217 h 316"/>
                <a:gd name="T30" fmla="*/ 78 w 316"/>
                <a:gd name="T31" fmla="*/ 237 h 316"/>
                <a:gd name="T32" fmla="*/ 99 w 316"/>
                <a:gd name="T33" fmla="*/ 275 h 316"/>
                <a:gd name="T34" fmla="*/ 89 w 316"/>
                <a:gd name="T35" fmla="*/ 28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6" h="316">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noFill/>
            <a:ln w="12700">
              <a:solidFill>
                <a:schemeClr val="bg1"/>
              </a:solidFill>
            </a:ln>
          </p:spPr>
          <p:txBody>
            <a:bodyPr vert="horz" wrap="square" lIns="83748" tIns="41874" rIns="83748" bIns="41874" numCol="1" anchor="t" anchorCtr="0" compatLnSpc="1"/>
            <a:lstStyle/>
            <a:p>
              <a:pPr algn="just">
                <a:lnSpc>
                  <a:spcPct val="120000"/>
                </a:lnSpc>
              </a:pPr>
              <a:endParaRPr lang="en-US" sz="800" dirty="0">
                <a:latin typeface="+mn-lt"/>
                <a:ea typeface="+mn-ea"/>
                <a:cs typeface="+mn-ea"/>
                <a:sym typeface="+mn-lt"/>
              </a:endParaRPr>
            </a:p>
          </p:txBody>
        </p:sp>
        <p:sp>
          <p:nvSpPr>
            <p:cNvPr id="127" name="Oval 126"/>
            <p:cNvSpPr/>
            <p:nvPr/>
          </p:nvSpPr>
          <p:spPr>
            <a:xfrm>
              <a:off x="6006611" y="4240036"/>
              <a:ext cx="684000" cy="684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a:cs typeface="+mn-ea"/>
                <a:sym typeface="+mn-lt"/>
              </a:endParaRPr>
            </a:p>
          </p:txBody>
        </p:sp>
      </p:grpSp>
      <p:grpSp>
        <p:nvGrpSpPr>
          <p:cNvPr id="132" name="Group 131"/>
          <p:cNvGrpSpPr/>
          <p:nvPr/>
        </p:nvGrpSpPr>
        <p:grpSpPr>
          <a:xfrm>
            <a:off x="9416276" y="2707236"/>
            <a:ext cx="626459" cy="626459"/>
            <a:chOff x="8794034" y="4283578"/>
            <a:chExt cx="684000" cy="684000"/>
          </a:xfrm>
        </p:grpSpPr>
        <p:sp>
          <p:nvSpPr>
            <p:cNvPr id="118" name="Freeform 36"/>
            <p:cNvSpPr>
              <a:spLocks noChangeAspect="1" noEditPoints="1"/>
            </p:cNvSpPr>
            <p:nvPr/>
          </p:nvSpPr>
          <p:spPr bwMode="auto">
            <a:xfrm>
              <a:off x="8879066" y="4481578"/>
              <a:ext cx="513936" cy="288000"/>
            </a:xfrm>
            <a:custGeom>
              <a:avLst/>
              <a:gdLst>
                <a:gd name="T0" fmla="*/ 200 w 400"/>
                <a:gd name="T1" fmla="*/ 0 h 224"/>
                <a:gd name="T2" fmla="*/ 0 w 400"/>
                <a:gd name="T3" fmla="*/ 112 h 224"/>
                <a:gd name="T4" fmla="*/ 200 w 400"/>
                <a:gd name="T5" fmla="*/ 224 h 224"/>
                <a:gd name="T6" fmla="*/ 400 w 400"/>
                <a:gd name="T7" fmla="*/ 112 h 224"/>
                <a:gd name="T8" fmla="*/ 200 w 400"/>
                <a:gd name="T9" fmla="*/ 0 h 224"/>
                <a:gd name="T10" fmla="*/ 200 w 400"/>
                <a:gd name="T11" fmla="*/ 198 h 224"/>
                <a:gd name="T12" fmla="*/ 111 w 400"/>
                <a:gd name="T13" fmla="*/ 112 h 224"/>
                <a:gd name="T14" fmla="*/ 200 w 400"/>
                <a:gd name="T15" fmla="*/ 26 h 224"/>
                <a:gd name="T16" fmla="*/ 289 w 400"/>
                <a:gd name="T17" fmla="*/ 112 h 224"/>
                <a:gd name="T18" fmla="*/ 200 w 400"/>
                <a:gd name="T19" fmla="*/ 198 h 224"/>
                <a:gd name="T20" fmla="*/ 200 w 400"/>
                <a:gd name="T21" fmla="*/ 112 h 224"/>
                <a:gd name="T22" fmla="*/ 200 w 400"/>
                <a:gd name="T23" fmla="*/ 69 h 224"/>
                <a:gd name="T24" fmla="*/ 155 w 400"/>
                <a:gd name="T25" fmla="*/ 112 h 224"/>
                <a:gd name="T26" fmla="*/ 200 w 400"/>
                <a:gd name="T27" fmla="*/ 155 h 224"/>
                <a:gd name="T28" fmla="*/ 244 w 400"/>
                <a:gd name="T29" fmla="*/ 112 h 224"/>
                <a:gd name="T30" fmla="*/ 200 w 400"/>
                <a:gd name="T31" fmla="*/ 11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0" h="224">
                  <a:moveTo>
                    <a:pt x="200" y="0"/>
                  </a:moveTo>
                  <a:cubicBezTo>
                    <a:pt x="69" y="0"/>
                    <a:pt x="0" y="97"/>
                    <a:pt x="0" y="112"/>
                  </a:cubicBezTo>
                  <a:cubicBezTo>
                    <a:pt x="0" y="127"/>
                    <a:pt x="69" y="224"/>
                    <a:pt x="200" y="224"/>
                  </a:cubicBezTo>
                  <a:cubicBezTo>
                    <a:pt x="331" y="224"/>
                    <a:pt x="400" y="127"/>
                    <a:pt x="400" y="112"/>
                  </a:cubicBezTo>
                  <a:cubicBezTo>
                    <a:pt x="400" y="97"/>
                    <a:pt x="331" y="0"/>
                    <a:pt x="200" y="0"/>
                  </a:cubicBezTo>
                  <a:close/>
                  <a:moveTo>
                    <a:pt x="200" y="198"/>
                  </a:moveTo>
                  <a:cubicBezTo>
                    <a:pt x="151" y="198"/>
                    <a:pt x="111" y="159"/>
                    <a:pt x="111" y="112"/>
                  </a:cubicBezTo>
                  <a:cubicBezTo>
                    <a:pt x="111" y="64"/>
                    <a:pt x="151" y="26"/>
                    <a:pt x="200" y="26"/>
                  </a:cubicBezTo>
                  <a:cubicBezTo>
                    <a:pt x="249" y="26"/>
                    <a:pt x="289" y="64"/>
                    <a:pt x="289" y="112"/>
                  </a:cubicBezTo>
                  <a:cubicBezTo>
                    <a:pt x="289" y="159"/>
                    <a:pt x="249" y="198"/>
                    <a:pt x="200" y="198"/>
                  </a:cubicBezTo>
                  <a:close/>
                  <a:moveTo>
                    <a:pt x="200" y="112"/>
                  </a:moveTo>
                  <a:cubicBezTo>
                    <a:pt x="192" y="103"/>
                    <a:pt x="213" y="69"/>
                    <a:pt x="200" y="69"/>
                  </a:cubicBezTo>
                  <a:cubicBezTo>
                    <a:pt x="175" y="69"/>
                    <a:pt x="155" y="88"/>
                    <a:pt x="155" y="112"/>
                  </a:cubicBezTo>
                  <a:cubicBezTo>
                    <a:pt x="155" y="136"/>
                    <a:pt x="175" y="155"/>
                    <a:pt x="200" y="155"/>
                  </a:cubicBezTo>
                  <a:cubicBezTo>
                    <a:pt x="224" y="155"/>
                    <a:pt x="244" y="136"/>
                    <a:pt x="244" y="112"/>
                  </a:cubicBezTo>
                  <a:cubicBezTo>
                    <a:pt x="244" y="101"/>
                    <a:pt x="207" y="119"/>
                    <a:pt x="200" y="112"/>
                  </a:cubicBezTo>
                  <a:close/>
                </a:path>
              </a:pathLst>
            </a:custGeom>
            <a:noFill/>
            <a:ln w="12700">
              <a:solidFill>
                <a:schemeClr val="bg1"/>
              </a:solidFill>
            </a:ln>
          </p:spPr>
          <p:txBody>
            <a:bodyPr vert="horz" wrap="square" lIns="83748" tIns="41874" rIns="83748" bIns="41874" numCol="1" anchor="t" anchorCtr="0" compatLnSpc="1"/>
            <a:lstStyle/>
            <a:p>
              <a:pPr algn="just">
                <a:lnSpc>
                  <a:spcPct val="120000"/>
                </a:lnSpc>
              </a:pPr>
              <a:endParaRPr lang="en-US" sz="800" dirty="0">
                <a:latin typeface="+mn-lt"/>
                <a:ea typeface="+mn-ea"/>
                <a:cs typeface="+mn-ea"/>
                <a:sym typeface="+mn-lt"/>
              </a:endParaRPr>
            </a:p>
          </p:txBody>
        </p:sp>
        <p:sp>
          <p:nvSpPr>
            <p:cNvPr id="128" name="Oval 127"/>
            <p:cNvSpPr/>
            <p:nvPr/>
          </p:nvSpPr>
          <p:spPr>
            <a:xfrm>
              <a:off x="8794034" y="4283578"/>
              <a:ext cx="684000" cy="684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a:cs typeface="+mn-ea"/>
                <a:sym typeface="+mn-lt"/>
              </a:endParaRPr>
            </a:p>
          </p:txBody>
        </p:sp>
      </p:grpSp>
      <p:sp>
        <p:nvSpPr>
          <p:cNvPr id="32" name="TextBox 8"/>
          <p:cNvSpPr txBox="1"/>
          <p:nvPr/>
        </p:nvSpPr>
        <p:spPr>
          <a:xfrm>
            <a:off x="670756" y="1515516"/>
            <a:ext cx="6263555" cy="2708434"/>
          </a:xfrm>
          <a:prstGeom prst="rect">
            <a:avLst/>
          </a:prstGeom>
          <a:noFill/>
        </p:spPr>
        <p:txBody>
          <a:bodyPr wrap="square" lIns="0" tIns="0" rIns="0" bIns="0" rtlCol="0" anchor="ctr">
            <a:spAutoFit/>
          </a:bodyPr>
          <a:lstStyle/>
          <a:p>
            <a:r>
              <a:rPr lang="zh-CN" altLang="en-US" sz="2800" dirty="0">
                <a:solidFill>
                  <a:schemeClr val="bg1">
                    <a:lumMod val="65000"/>
                  </a:schemeClr>
                </a:solidFill>
                <a:latin typeface="+mn-lt"/>
                <a:ea typeface="+mn-ea"/>
                <a:cs typeface="+mn-ea"/>
                <a:sym typeface="+mn-lt"/>
              </a:rPr>
              <a:t>相关网址：</a:t>
            </a:r>
            <a:endParaRPr lang="en-US" altLang="zh-CN" sz="2800" dirty="0">
              <a:solidFill>
                <a:schemeClr val="bg1">
                  <a:lumMod val="65000"/>
                </a:schemeClr>
              </a:solidFill>
              <a:latin typeface="+mn-lt"/>
              <a:ea typeface="+mn-ea"/>
              <a:cs typeface="+mn-ea"/>
              <a:sym typeface="+mn-lt"/>
            </a:endParaRPr>
          </a:p>
          <a:p>
            <a:endParaRPr lang="en-US" altLang="zh-CN" sz="2800" dirty="0">
              <a:solidFill>
                <a:schemeClr val="bg1">
                  <a:lumMod val="65000"/>
                </a:schemeClr>
              </a:solidFill>
              <a:latin typeface="+mn-lt"/>
              <a:ea typeface="+mn-ea"/>
              <a:cs typeface="+mn-ea"/>
              <a:sym typeface="+mn-lt"/>
            </a:endParaRPr>
          </a:p>
          <a:p>
            <a:r>
              <a:rPr lang="en-US" altLang="zh-CN" sz="2400" u="sng" dirty="0">
                <a:solidFill>
                  <a:srgbClr val="00B0F0"/>
                </a:solidFill>
                <a:hlinkClick r:id="rId3">
                  <a:extLst>
                    <a:ext uri="{A12FA001-AC4F-418D-AE19-62706E023703}">
                      <ahyp:hlinkClr xmlns:ahyp="http://schemas.microsoft.com/office/drawing/2018/hyperlinkcolor" val="tx"/>
                    </a:ext>
                  </a:extLst>
                </a:hlinkClick>
              </a:rPr>
              <a:t>https://blog.csdn.net/weixin_43288132/article/details/103641397</a:t>
            </a:r>
            <a:endParaRPr lang="en-US" altLang="zh-CN" sz="2400" u="sng" dirty="0">
              <a:solidFill>
                <a:srgbClr val="00B0F0"/>
              </a:solidFill>
            </a:endParaRPr>
          </a:p>
          <a:p>
            <a:endParaRPr lang="en-US" altLang="zh-CN" sz="2400" u="sng" dirty="0">
              <a:solidFill>
                <a:srgbClr val="00B0F0"/>
              </a:solidFill>
              <a:latin typeface="+mn-lt"/>
              <a:ea typeface="+mn-ea"/>
              <a:cs typeface="+mn-ea"/>
              <a:sym typeface="+mn-lt"/>
            </a:endParaRPr>
          </a:p>
          <a:p>
            <a:r>
              <a:rPr lang="en-US" altLang="zh-CN" sz="2400" u="sng" dirty="0">
                <a:solidFill>
                  <a:srgbClr val="00B0F0"/>
                </a:solidFill>
              </a:rPr>
              <a:t>https://www.bilibili.com/video/BV1JM4y1w7jG/?vd_source=b80e3ab212766a9a89dbf79eb7ceb57f</a:t>
            </a:r>
            <a:endParaRPr lang="zh-CN" altLang="en-US" sz="2400" u="sng" dirty="0">
              <a:solidFill>
                <a:srgbClr val="00B0F0"/>
              </a:solidFill>
              <a:latin typeface="+mn-lt"/>
              <a:ea typeface="+mn-ea"/>
              <a:cs typeface="+mn-ea"/>
              <a:sym typeface="+mn-lt"/>
            </a:endParaRPr>
          </a:p>
        </p:txBody>
      </p:sp>
      <p:sp>
        <p:nvSpPr>
          <p:cNvPr id="33" name="TextBox 8"/>
          <p:cNvSpPr txBox="1"/>
          <p:nvPr/>
        </p:nvSpPr>
        <p:spPr>
          <a:xfrm>
            <a:off x="662183" y="730565"/>
            <a:ext cx="2807720" cy="215444"/>
          </a:xfrm>
          <a:prstGeom prst="rect">
            <a:avLst/>
          </a:prstGeom>
          <a:noFill/>
        </p:spPr>
        <p:txBody>
          <a:bodyPr wrap="square" lIns="0" tIns="0" rIns="0" bIns="0" rtlCol="0" anchor="ctr">
            <a:spAutoFit/>
          </a:bodyPr>
          <a:lstStyle/>
          <a:p>
            <a:r>
              <a:rPr lang="en-US" altLang="zh-CN" sz="1400" dirty="0">
                <a:solidFill>
                  <a:schemeClr val="bg1">
                    <a:lumMod val="65000"/>
                  </a:schemeClr>
                </a:solidFill>
                <a:latin typeface="+mn-lt"/>
                <a:ea typeface="+mn-ea"/>
                <a:cs typeface="+mn-ea"/>
                <a:sym typeface="+mn-lt"/>
              </a:rPr>
              <a:t>Related Work</a:t>
            </a:r>
            <a:endParaRPr lang="zh-CN" altLang="en-US" dirty="0">
              <a:solidFill>
                <a:schemeClr val="bg1">
                  <a:lumMod val="65000"/>
                </a:schemeClr>
              </a:solidFill>
              <a:latin typeface="+mn-lt"/>
              <a:ea typeface="+mn-ea"/>
              <a:cs typeface="+mn-ea"/>
              <a:sym typeface="+mn-lt"/>
            </a:endParaRPr>
          </a:p>
        </p:txBody>
      </p:sp>
      <p:sp>
        <p:nvSpPr>
          <p:cNvPr id="34" name="任意多边形: 形状 33"/>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任意多边形: 形状 34"/>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TextBox 8">
            <a:extLst>
              <a:ext uri="{FF2B5EF4-FFF2-40B4-BE49-F238E27FC236}">
                <a16:creationId xmlns:a16="http://schemas.microsoft.com/office/drawing/2014/main" id="{1B2DCD83-7BF8-D670-8E26-7CE731F74A19}"/>
              </a:ext>
            </a:extLst>
          </p:cNvPr>
          <p:cNvSpPr txBox="1"/>
          <p:nvPr/>
        </p:nvSpPr>
        <p:spPr>
          <a:xfrm>
            <a:off x="662183" y="245650"/>
            <a:ext cx="3949155" cy="492443"/>
          </a:xfrm>
          <a:prstGeom prst="rect">
            <a:avLst/>
          </a:prstGeom>
          <a:noFill/>
        </p:spPr>
        <p:txBody>
          <a:bodyPr wrap="square" lIns="0" tIns="0" rIns="0" bIns="0" rtlCol="0" anchor="ctr">
            <a:spAutoFit/>
          </a:bodyPr>
          <a:lstStyle/>
          <a:p>
            <a:r>
              <a:rPr lang="zh-CN" altLang="en-US" sz="3200" dirty="0">
                <a:solidFill>
                  <a:schemeClr val="bg1">
                    <a:lumMod val="65000"/>
                  </a:schemeClr>
                </a:solidFill>
                <a:latin typeface="+mn-lt"/>
                <a:ea typeface="+mn-ea"/>
                <a:cs typeface="+mn-ea"/>
                <a:sym typeface="+mn-lt"/>
              </a:rPr>
              <a:t>相关成果</a:t>
            </a:r>
            <a:endParaRPr lang="zh-CN" altLang="en-US" sz="4000" dirty="0">
              <a:solidFill>
                <a:schemeClr val="bg1">
                  <a:lumMod val="65000"/>
                </a:schemeClr>
              </a:solidFill>
              <a:latin typeface="+mn-lt"/>
              <a:ea typeface="+mn-ea"/>
              <a:cs typeface="+mn-ea"/>
              <a:sym typeface="+mn-lt"/>
            </a:endParaRPr>
          </a:p>
        </p:txBody>
      </p:sp>
      <p:pic>
        <p:nvPicPr>
          <p:cNvPr id="1026" name="Picture 2">
            <a:extLst>
              <a:ext uri="{FF2B5EF4-FFF2-40B4-BE49-F238E27FC236}">
                <a16:creationId xmlns:a16="http://schemas.microsoft.com/office/drawing/2014/main" id="{B1A9051B-B355-104F-577A-115D70C3A6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000" t="12983" r="36161" b="33444"/>
          <a:stretch/>
        </p:blipFill>
        <p:spPr bwMode="auto">
          <a:xfrm>
            <a:off x="7369130" y="1553207"/>
            <a:ext cx="4417345" cy="267074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8">
            <a:extLst>
              <a:ext uri="{FF2B5EF4-FFF2-40B4-BE49-F238E27FC236}">
                <a16:creationId xmlns:a16="http://schemas.microsoft.com/office/drawing/2014/main" id="{86202936-218C-0037-1244-9BC8E799916B}"/>
              </a:ext>
            </a:extLst>
          </p:cNvPr>
          <p:cNvSpPr txBox="1"/>
          <p:nvPr/>
        </p:nvSpPr>
        <p:spPr>
          <a:xfrm>
            <a:off x="675629" y="4984182"/>
            <a:ext cx="11110846" cy="1600438"/>
          </a:xfrm>
          <a:prstGeom prst="rect">
            <a:avLst/>
          </a:prstGeom>
          <a:noFill/>
        </p:spPr>
        <p:txBody>
          <a:bodyPr wrap="square" lIns="0" tIns="0" rIns="0" bIns="0" rtlCol="0" anchor="ctr">
            <a:spAutoFit/>
          </a:bodyPr>
          <a:lstStyle/>
          <a:p>
            <a:r>
              <a:rPr lang="zh-CN" altLang="en-US" sz="2800" dirty="0">
                <a:solidFill>
                  <a:schemeClr val="bg1">
                    <a:lumMod val="65000"/>
                  </a:schemeClr>
                </a:solidFill>
                <a:latin typeface="+mn-lt"/>
                <a:ea typeface="+mn-ea"/>
                <a:cs typeface="+mn-ea"/>
                <a:sym typeface="+mn-lt"/>
              </a:rPr>
              <a:t>缺点：</a:t>
            </a:r>
            <a:endParaRPr lang="en-US" altLang="zh-CN" sz="2800" dirty="0">
              <a:solidFill>
                <a:schemeClr val="bg1">
                  <a:lumMod val="65000"/>
                </a:schemeClr>
              </a:solidFill>
              <a:latin typeface="+mn-lt"/>
              <a:ea typeface="+mn-ea"/>
              <a:cs typeface="+mn-ea"/>
              <a:sym typeface="+mn-lt"/>
            </a:endParaRPr>
          </a:p>
          <a:p>
            <a:r>
              <a:rPr lang="zh-CN" altLang="en-US" sz="2400" dirty="0">
                <a:solidFill>
                  <a:schemeClr val="bg1">
                    <a:lumMod val="65000"/>
                  </a:schemeClr>
                </a:solidFill>
                <a:latin typeface="+mn-lt"/>
                <a:ea typeface="+mn-ea"/>
                <a:cs typeface="+mn-ea"/>
                <a:sym typeface="+mn-lt"/>
              </a:rPr>
              <a:t>大部分现有开源手势操控的工作只实现了一些简单的功能，且实现的手势繁琐不符合用户日常习惯。我们希望在这一方面进行改进，并为手势控制加入更多的功能。</a:t>
            </a:r>
            <a:endParaRPr lang="en-US" altLang="zh-CN" sz="2400" dirty="0">
              <a:solidFill>
                <a:schemeClr val="bg1">
                  <a:lumMod val="65000"/>
                </a:schemeClr>
              </a:solidFill>
              <a:latin typeface="+mn-lt"/>
              <a:ea typeface="+mn-ea"/>
              <a:cs typeface="+mn-ea"/>
              <a:sym typeface="+mn-lt"/>
            </a:endParaRPr>
          </a:p>
          <a:p>
            <a:endParaRPr lang="en-US" altLang="zh-CN" sz="2800" dirty="0">
              <a:solidFill>
                <a:schemeClr val="bg1">
                  <a:lumMod val="65000"/>
                </a:schemeClr>
              </a:solidFill>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fade">
                                      <p:cBhvr>
                                        <p:cTn id="7" dur="1000"/>
                                        <p:tgtEl>
                                          <p:spTgt spid="129"/>
                                        </p:tgtEl>
                                      </p:cBhvr>
                                    </p:animEffect>
                                    <p:anim calcmode="lin" valueType="num">
                                      <p:cBhvr>
                                        <p:cTn id="8" dur="1000" fill="hold"/>
                                        <p:tgtEl>
                                          <p:spTgt spid="129"/>
                                        </p:tgtEl>
                                        <p:attrNameLst>
                                          <p:attrName>ppt_w</p:attrName>
                                        </p:attrNameLst>
                                      </p:cBhvr>
                                      <p:tavLst>
                                        <p:tav tm="0" fmla="#ppt_w*sin(2.5*pi*$)">
                                          <p:val>
                                            <p:fltVal val="0"/>
                                          </p:val>
                                        </p:tav>
                                        <p:tav tm="100000">
                                          <p:val>
                                            <p:fltVal val="1"/>
                                          </p:val>
                                        </p:tav>
                                      </p:tavLst>
                                    </p:anim>
                                    <p:anim calcmode="lin" valueType="num">
                                      <p:cBhvr>
                                        <p:cTn id="9" dur="1000" fill="hold"/>
                                        <p:tgtEl>
                                          <p:spTgt spid="129"/>
                                        </p:tgtEl>
                                        <p:attrNameLst>
                                          <p:attrName>ppt_h</p:attrName>
                                        </p:attrNameLst>
                                      </p:cBhvr>
                                      <p:tavLst>
                                        <p:tav tm="0">
                                          <p:val>
                                            <p:strVal val="#ppt_h"/>
                                          </p:val>
                                        </p:tav>
                                        <p:tav tm="100000">
                                          <p:val>
                                            <p:strVal val="#ppt_h"/>
                                          </p:val>
                                        </p:tav>
                                      </p:tavLst>
                                    </p:anim>
                                  </p:childTnLst>
                                </p:cTn>
                              </p:par>
                            </p:childTnLst>
                          </p:cTn>
                        </p:par>
                        <p:par>
                          <p:cTn id="10" fill="hold">
                            <p:stCondLst>
                              <p:cond delay="1000"/>
                            </p:stCondLst>
                            <p:childTnLst>
                              <p:par>
                                <p:cTn id="11" presetID="45" presetClass="entr" presetSubtype="0" fill="hold" nodeType="afterEffect">
                                  <p:stCondLst>
                                    <p:cond delay="0"/>
                                  </p:stCondLst>
                                  <p:childTnLst>
                                    <p:set>
                                      <p:cBhvr>
                                        <p:cTn id="12" dur="1" fill="hold">
                                          <p:stCondLst>
                                            <p:cond delay="0"/>
                                          </p:stCondLst>
                                        </p:cTn>
                                        <p:tgtEl>
                                          <p:spTgt spid="131"/>
                                        </p:tgtEl>
                                        <p:attrNameLst>
                                          <p:attrName>style.visibility</p:attrName>
                                        </p:attrNameLst>
                                      </p:cBhvr>
                                      <p:to>
                                        <p:strVal val="visible"/>
                                      </p:to>
                                    </p:set>
                                    <p:animEffect transition="in" filter="fade">
                                      <p:cBhvr>
                                        <p:cTn id="13" dur="1000"/>
                                        <p:tgtEl>
                                          <p:spTgt spid="131"/>
                                        </p:tgtEl>
                                      </p:cBhvr>
                                    </p:animEffect>
                                    <p:anim calcmode="lin" valueType="num">
                                      <p:cBhvr>
                                        <p:cTn id="14" dur="1000" fill="hold"/>
                                        <p:tgtEl>
                                          <p:spTgt spid="131"/>
                                        </p:tgtEl>
                                        <p:attrNameLst>
                                          <p:attrName>ppt_w</p:attrName>
                                        </p:attrNameLst>
                                      </p:cBhvr>
                                      <p:tavLst>
                                        <p:tav tm="0" fmla="#ppt_w*sin(2.5*pi*$)">
                                          <p:val>
                                            <p:fltVal val="0"/>
                                          </p:val>
                                        </p:tav>
                                        <p:tav tm="100000">
                                          <p:val>
                                            <p:fltVal val="1"/>
                                          </p:val>
                                        </p:tav>
                                      </p:tavLst>
                                    </p:anim>
                                    <p:anim calcmode="lin" valueType="num">
                                      <p:cBhvr>
                                        <p:cTn id="15" dur="1000" fill="hold"/>
                                        <p:tgtEl>
                                          <p:spTgt spid="131"/>
                                        </p:tgtEl>
                                        <p:attrNameLst>
                                          <p:attrName>ppt_h</p:attrName>
                                        </p:attrNameLst>
                                      </p:cBhvr>
                                      <p:tavLst>
                                        <p:tav tm="0">
                                          <p:val>
                                            <p:strVal val="#ppt_h"/>
                                          </p:val>
                                        </p:tav>
                                        <p:tav tm="100000">
                                          <p:val>
                                            <p:strVal val="#ppt_h"/>
                                          </p:val>
                                        </p:tav>
                                      </p:tavLst>
                                    </p:anim>
                                  </p:childTnLst>
                                </p:cTn>
                              </p:par>
                            </p:childTnLst>
                          </p:cTn>
                        </p:par>
                        <p:par>
                          <p:cTn id="16" fill="hold">
                            <p:stCondLst>
                              <p:cond delay="2000"/>
                            </p:stCondLst>
                            <p:childTnLst>
                              <p:par>
                                <p:cTn id="17" presetID="45" presetClass="entr" presetSubtype="0" fill="hold" nodeType="afterEffect">
                                  <p:stCondLst>
                                    <p:cond delay="0"/>
                                  </p:stCondLst>
                                  <p:childTnLst>
                                    <p:set>
                                      <p:cBhvr>
                                        <p:cTn id="18" dur="1" fill="hold">
                                          <p:stCondLst>
                                            <p:cond delay="0"/>
                                          </p:stCondLst>
                                        </p:cTn>
                                        <p:tgtEl>
                                          <p:spTgt spid="132"/>
                                        </p:tgtEl>
                                        <p:attrNameLst>
                                          <p:attrName>style.visibility</p:attrName>
                                        </p:attrNameLst>
                                      </p:cBhvr>
                                      <p:to>
                                        <p:strVal val="visible"/>
                                      </p:to>
                                    </p:set>
                                    <p:animEffect transition="in" filter="fade">
                                      <p:cBhvr>
                                        <p:cTn id="19" dur="1000"/>
                                        <p:tgtEl>
                                          <p:spTgt spid="132"/>
                                        </p:tgtEl>
                                      </p:cBhvr>
                                    </p:animEffect>
                                    <p:anim calcmode="lin" valueType="num">
                                      <p:cBhvr>
                                        <p:cTn id="20" dur="1000" fill="hold"/>
                                        <p:tgtEl>
                                          <p:spTgt spid="132"/>
                                        </p:tgtEl>
                                        <p:attrNameLst>
                                          <p:attrName>ppt_w</p:attrName>
                                        </p:attrNameLst>
                                      </p:cBhvr>
                                      <p:tavLst>
                                        <p:tav tm="0" fmla="#ppt_w*sin(2.5*pi*$)">
                                          <p:val>
                                            <p:fltVal val="0"/>
                                          </p:val>
                                        </p:tav>
                                        <p:tav tm="100000">
                                          <p:val>
                                            <p:fltVal val="1"/>
                                          </p:val>
                                        </p:tav>
                                      </p:tavLst>
                                    </p:anim>
                                    <p:anim calcmode="lin" valueType="num">
                                      <p:cBhvr>
                                        <p:cTn id="21" dur="1000" fill="hold"/>
                                        <p:tgtEl>
                                          <p:spTgt spid="13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形状 9"/>
          <p:cNvSpPr/>
          <p:nvPr/>
        </p:nvSpPr>
        <p:spPr>
          <a:xfrm rot="10800000" flipV="1">
            <a:off x="4917207" y="1694015"/>
            <a:ext cx="3662190" cy="1858649"/>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任意多边形: 形状 14"/>
          <p:cNvSpPr/>
          <p:nvPr/>
        </p:nvSpPr>
        <p:spPr>
          <a:xfrm rot="10800000" flipV="1">
            <a:off x="4110529" y="2388401"/>
            <a:ext cx="2475538" cy="1164263"/>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50" name="文本框 2"/>
          <p:cNvSpPr txBox="1">
            <a:spLocks noChangeArrowheads="1"/>
          </p:cNvSpPr>
          <p:nvPr>
            <p:custDataLst>
              <p:tags r:id="rId2"/>
            </p:custDataLst>
          </p:nvPr>
        </p:nvSpPr>
        <p:spPr bwMode="auto">
          <a:xfrm>
            <a:off x="4398559" y="2170675"/>
            <a:ext cx="368377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9600" b="1" dirty="0">
                <a:solidFill>
                  <a:srgbClr val="FFFFFF"/>
                </a:solidFill>
                <a:latin typeface="+mn-lt"/>
                <a:ea typeface="+mn-ea"/>
                <a:cs typeface="+mn-ea"/>
                <a:sym typeface="+mn-lt"/>
              </a:rPr>
              <a:t>03</a:t>
            </a:r>
            <a:endParaRPr lang="zh-CN" altLang="en-US" sz="9600" b="1" dirty="0">
              <a:solidFill>
                <a:srgbClr val="FFFFFF"/>
              </a:solidFill>
              <a:latin typeface="+mn-lt"/>
              <a:ea typeface="+mn-ea"/>
              <a:cs typeface="+mn-ea"/>
              <a:sym typeface="+mn-lt"/>
            </a:endParaRPr>
          </a:p>
        </p:txBody>
      </p:sp>
      <p:cxnSp>
        <p:nvCxnSpPr>
          <p:cNvPr id="7" name="直接连接符 6"/>
          <p:cNvCxnSpPr/>
          <p:nvPr>
            <p:custDataLst>
              <p:tags r:id="rId3"/>
            </p:custDataLst>
          </p:nvPr>
        </p:nvCxnSpPr>
        <p:spPr>
          <a:xfrm>
            <a:off x="3877730" y="4776677"/>
            <a:ext cx="4860273"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269135" y="3908847"/>
            <a:ext cx="4468868" cy="830997"/>
          </a:xfrm>
          <a:prstGeom prst="rect">
            <a:avLst/>
          </a:prstGeom>
        </p:spPr>
        <p:txBody>
          <a:bodyPr wrap="square" lIns="0" tIns="0" rIns="0" bIns="0">
            <a:spAutoFit/>
          </a:bodyPr>
          <a:lstStyle/>
          <a:p>
            <a:pPr algn="ctr"/>
            <a:r>
              <a:rPr lang="zh-CN" altLang="en-US" sz="5400" dirty="0">
                <a:solidFill>
                  <a:srgbClr val="A79FAA"/>
                </a:solidFill>
                <a:latin typeface="+mn-lt"/>
                <a:ea typeface="+mn-ea"/>
                <a:cs typeface="+mn-ea"/>
                <a:sym typeface="+mn-lt"/>
              </a:rPr>
              <a:t>任务目标</a:t>
            </a:r>
            <a:endParaRPr lang="en-US" altLang="zh-CN" sz="5400" dirty="0">
              <a:solidFill>
                <a:srgbClr val="A79FAA"/>
              </a:solidFill>
              <a:latin typeface="+mn-lt"/>
              <a:ea typeface="+mn-ea"/>
              <a:cs typeface="+mn-ea"/>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strVal val="4*#ppt_w"/>
                                          </p:val>
                                        </p:tav>
                                        <p:tav tm="100000">
                                          <p:val>
                                            <p:strVal val="#ppt_w"/>
                                          </p:val>
                                        </p:tav>
                                      </p:tavLst>
                                    </p:anim>
                                    <p:anim calcmode="lin" valueType="num">
                                      <p:cBhvr>
                                        <p:cTn id="13"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430103" y="2104157"/>
            <a:ext cx="3998543" cy="3850364"/>
            <a:chOff x="4200186" y="2320894"/>
            <a:chExt cx="3791627" cy="3651116"/>
          </a:xfrm>
        </p:grpSpPr>
        <p:sp>
          <p:nvSpPr>
            <p:cNvPr id="7" name="Rounded Rectangle 6"/>
            <p:cNvSpPr/>
            <p:nvPr/>
          </p:nvSpPr>
          <p:spPr>
            <a:xfrm flipH="1">
              <a:off x="4214254" y="4850056"/>
              <a:ext cx="3777559" cy="914400"/>
            </a:xfrm>
            <a:prstGeom prst="roundRect">
              <a:avLst>
                <a:gd name="adj" fmla="val 50000"/>
              </a:avLst>
            </a:pr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cs typeface="+mn-ea"/>
                <a:sym typeface="+mn-lt"/>
              </a:endParaRPr>
            </a:p>
          </p:txBody>
        </p:sp>
        <p:sp>
          <p:nvSpPr>
            <p:cNvPr id="6" name="Rounded Rectangle 5"/>
            <p:cNvSpPr/>
            <p:nvPr/>
          </p:nvSpPr>
          <p:spPr>
            <a:xfrm rot="3492391" flipH="1">
              <a:off x="4991307" y="3689252"/>
              <a:ext cx="3651116" cy="914400"/>
            </a:xfrm>
            <a:prstGeom prst="roundRect">
              <a:avLst>
                <a:gd name="adj" fmla="val 50000"/>
              </a:avLst>
            </a:prstGeom>
            <a:solidFill>
              <a:srgbClr val="FA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dirty="0">
                <a:cs typeface="+mn-ea"/>
                <a:sym typeface="+mn-lt"/>
              </a:endParaRPr>
            </a:p>
          </p:txBody>
        </p:sp>
        <p:sp>
          <p:nvSpPr>
            <p:cNvPr id="4" name="Rounded Rectangle 3"/>
            <p:cNvSpPr/>
            <p:nvPr/>
          </p:nvSpPr>
          <p:spPr>
            <a:xfrm rot="18107609">
              <a:off x="3556490" y="3689252"/>
              <a:ext cx="3651116" cy="914400"/>
            </a:xfrm>
            <a:prstGeom prst="roundRect">
              <a:avLst>
                <a:gd name="adj" fmla="val 50000"/>
              </a:avLst>
            </a:prstGeom>
            <a:solidFill>
              <a:srgbClr val="ABCA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cs typeface="+mn-ea"/>
                <a:sym typeface="+mn-lt"/>
              </a:endParaRPr>
            </a:p>
          </p:txBody>
        </p:sp>
        <p:sp>
          <p:nvSpPr>
            <p:cNvPr id="10" name="Rounded Rectangle 9"/>
            <p:cNvSpPr/>
            <p:nvPr/>
          </p:nvSpPr>
          <p:spPr>
            <a:xfrm flipH="1">
              <a:off x="4200186" y="4850056"/>
              <a:ext cx="1948760" cy="914400"/>
            </a:xfrm>
            <a:prstGeom prst="roundRect">
              <a:avLst>
                <a:gd name="adj" fmla="val 50000"/>
              </a:avLst>
            </a:pr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cs typeface="+mn-ea"/>
                <a:sym typeface="+mn-lt"/>
              </a:endParaRPr>
            </a:p>
          </p:txBody>
        </p:sp>
        <p:sp>
          <p:nvSpPr>
            <p:cNvPr id="14" name="Oval 13"/>
            <p:cNvSpPr/>
            <p:nvPr/>
          </p:nvSpPr>
          <p:spPr>
            <a:xfrm>
              <a:off x="5725181" y="2613073"/>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cs typeface="+mn-ea"/>
                <a:sym typeface="+mn-lt"/>
              </a:endParaRPr>
            </a:p>
          </p:txBody>
        </p:sp>
        <p:sp>
          <p:nvSpPr>
            <p:cNvPr id="15" name="Oval 14"/>
            <p:cNvSpPr/>
            <p:nvPr/>
          </p:nvSpPr>
          <p:spPr>
            <a:xfrm>
              <a:off x="4297730" y="4929404"/>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dirty="0">
                <a:cs typeface="+mn-ea"/>
                <a:sym typeface="+mn-lt"/>
              </a:endParaRPr>
            </a:p>
          </p:txBody>
        </p:sp>
        <p:sp>
          <p:nvSpPr>
            <p:cNvPr id="16" name="Oval 15"/>
            <p:cNvSpPr/>
            <p:nvPr/>
          </p:nvSpPr>
          <p:spPr>
            <a:xfrm>
              <a:off x="7164059" y="4930934"/>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cs typeface="+mn-ea"/>
                <a:sym typeface="+mn-lt"/>
              </a:endParaRPr>
            </a:p>
          </p:txBody>
        </p:sp>
        <p:sp>
          <p:nvSpPr>
            <p:cNvPr id="18" name="Freeform 17"/>
            <p:cNvSpPr>
              <a:spLocks noEditPoints="1"/>
            </p:cNvSpPr>
            <p:nvPr/>
          </p:nvSpPr>
          <p:spPr bwMode="auto">
            <a:xfrm>
              <a:off x="5950368" y="2791506"/>
              <a:ext cx="305327" cy="398835"/>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rgbClr val="CECED0"/>
            </a:solidFill>
            <a:ln>
              <a:noFill/>
            </a:ln>
          </p:spPr>
          <p:txBody>
            <a:bodyPr vert="horz" wrap="square" lIns="96430" tIns="48216" rIns="96430" bIns="482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50" dirty="0">
                <a:solidFill>
                  <a:prstClr val="black"/>
                </a:solidFill>
                <a:cs typeface="+mn-ea"/>
                <a:sym typeface="+mn-lt"/>
              </a:endParaRPr>
            </a:p>
          </p:txBody>
        </p:sp>
        <p:sp>
          <p:nvSpPr>
            <p:cNvPr id="19" name="Freeform 18"/>
            <p:cNvSpPr>
              <a:spLocks noEditPoints="1"/>
            </p:cNvSpPr>
            <p:nvPr/>
          </p:nvSpPr>
          <p:spPr bwMode="auto">
            <a:xfrm>
              <a:off x="4537230" y="5088755"/>
              <a:ext cx="276702" cy="43700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CECED0"/>
            </a:solidFill>
            <a:ln>
              <a:noFill/>
            </a:ln>
          </p:spPr>
          <p:txBody>
            <a:bodyPr vert="horz" wrap="square" lIns="96430" tIns="48216" rIns="96430" bIns="482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50">
                <a:solidFill>
                  <a:prstClr val="black"/>
                </a:solidFill>
                <a:cs typeface="+mn-ea"/>
                <a:sym typeface="+mn-lt"/>
              </a:endParaRPr>
            </a:p>
          </p:txBody>
        </p:sp>
        <p:sp>
          <p:nvSpPr>
            <p:cNvPr id="20" name="Freeform 19"/>
            <p:cNvSpPr>
              <a:spLocks noEditPoints="1"/>
            </p:cNvSpPr>
            <p:nvPr/>
          </p:nvSpPr>
          <p:spPr bwMode="auto">
            <a:xfrm>
              <a:off x="7348218" y="5147991"/>
              <a:ext cx="387383" cy="332044"/>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rgbClr val="FABAAE"/>
            </a:solidFill>
            <a:ln>
              <a:noFill/>
            </a:ln>
          </p:spPr>
          <p:txBody>
            <a:bodyPr vert="horz" wrap="square" lIns="96430" tIns="48216" rIns="96430" bIns="482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50">
                <a:solidFill>
                  <a:prstClr val="black"/>
                </a:solidFill>
                <a:cs typeface="+mn-ea"/>
                <a:sym typeface="+mn-lt"/>
              </a:endParaRPr>
            </a:p>
          </p:txBody>
        </p:sp>
      </p:grpSp>
      <p:grpSp>
        <p:nvGrpSpPr>
          <p:cNvPr id="24" name="Group 23"/>
          <p:cNvGrpSpPr/>
          <p:nvPr/>
        </p:nvGrpSpPr>
        <p:grpSpPr>
          <a:xfrm>
            <a:off x="8657140" y="4655028"/>
            <a:ext cx="2452753" cy="1425125"/>
            <a:chOff x="8512415" y="2327889"/>
            <a:chExt cx="3256083" cy="1351375"/>
          </a:xfrm>
        </p:grpSpPr>
        <p:sp>
          <p:nvSpPr>
            <p:cNvPr id="25" name="TextBox 24"/>
            <p:cNvSpPr txBox="1"/>
            <p:nvPr/>
          </p:nvSpPr>
          <p:spPr>
            <a:xfrm>
              <a:off x="8512415" y="2327889"/>
              <a:ext cx="2108981" cy="376060"/>
            </a:xfrm>
            <a:prstGeom prst="rect">
              <a:avLst/>
            </a:prstGeom>
            <a:noFill/>
          </p:spPr>
          <p:txBody>
            <a:bodyPr wrap="square" rtlCol="0">
              <a:spAutoFit/>
            </a:bodyPr>
            <a:lstStyle/>
            <a:p>
              <a:pPr>
                <a:lnSpc>
                  <a:spcPct val="120000"/>
                </a:lnSpc>
              </a:pPr>
              <a:r>
                <a:rPr lang="zh-CN" altLang="en-US" dirty="0">
                  <a:solidFill>
                    <a:schemeClr val="bg1">
                      <a:lumMod val="65000"/>
                    </a:schemeClr>
                  </a:solidFill>
                  <a:latin typeface="+mn-lt"/>
                  <a:ea typeface="+mn-ea"/>
                  <a:cs typeface="+mn-ea"/>
                  <a:sym typeface="+mn-lt"/>
                </a:rPr>
                <a:t>改良控制手势</a:t>
              </a:r>
              <a:endParaRPr lang="en-GB" dirty="0">
                <a:solidFill>
                  <a:schemeClr val="bg1">
                    <a:lumMod val="65000"/>
                  </a:schemeClr>
                </a:solidFill>
                <a:latin typeface="+mn-lt"/>
                <a:ea typeface="+mn-ea"/>
                <a:cs typeface="+mn-ea"/>
                <a:sym typeface="+mn-lt"/>
              </a:endParaRPr>
            </a:p>
          </p:txBody>
        </p:sp>
        <p:sp>
          <p:nvSpPr>
            <p:cNvPr id="26" name="Rectangle 25"/>
            <p:cNvSpPr/>
            <p:nvPr/>
          </p:nvSpPr>
          <p:spPr>
            <a:xfrm>
              <a:off x="8512415" y="2631890"/>
              <a:ext cx="3256083" cy="1047374"/>
            </a:xfrm>
            <a:prstGeom prst="rect">
              <a:avLst/>
            </a:prstGeom>
          </p:spPr>
          <p:txBody>
            <a:bodyPr wrap="square">
              <a:spAutoFit/>
            </a:bodyPr>
            <a:lstStyle/>
            <a:p>
              <a:pPr algn="just">
                <a:lnSpc>
                  <a:spcPct val="120000"/>
                </a:lnSpc>
              </a:pPr>
              <a:r>
                <a:rPr lang="zh-CN" altLang="en-US" sz="1400" dirty="0">
                  <a:solidFill>
                    <a:schemeClr val="bg1">
                      <a:lumMod val="65000"/>
                    </a:schemeClr>
                  </a:solidFill>
                  <a:latin typeface="+mn-lt"/>
                  <a:ea typeface="+mn-ea"/>
                  <a:cs typeface="+mn-ea"/>
                  <a:sym typeface="+mn-lt"/>
                </a:rPr>
                <a:t>使用更加用户友好的手势实现控制，使得控制手势容易联想且更加符合用户以往的习惯</a:t>
              </a:r>
              <a:endParaRPr lang="en-GB" altLang="zh-CN" sz="1400" dirty="0">
                <a:solidFill>
                  <a:schemeClr val="bg1">
                    <a:lumMod val="65000"/>
                  </a:schemeClr>
                </a:solidFill>
                <a:latin typeface="+mn-lt"/>
                <a:ea typeface="+mn-ea"/>
                <a:cs typeface="+mn-ea"/>
                <a:sym typeface="+mn-lt"/>
              </a:endParaRPr>
            </a:p>
          </p:txBody>
        </p:sp>
      </p:grpSp>
      <p:grpSp>
        <p:nvGrpSpPr>
          <p:cNvPr id="27" name="Group 26"/>
          <p:cNvGrpSpPr/>
          <p:nvPr/>
        </p:nvGrpSpPr>
        <p:grpSpPr>
          <a:xfrm flipH="1">
            <a:off x="3160098" y="2013273"/>
            <a:ext cx="2365966" cy="908062"/>
            <a:chOff x="8512415" y="2327889"/>
            <a:chExt cx="3256083" cy="861070"/>
          </a:xfrm>
        </p:grpSpPr>
        <p:sp>
          <p:nvSpPr>
            <p:cNvPr id="28" name="TextBox 27"/>
            <p:cNvSpPr txBox="1"/>
            <p:nvPr/>
          </p:nvSpPr>
          <p:spPr>
            <a:xfrm>
              <a:off x="8519746" y="2327889"/>
              <a:ext cx="2515267" cy="376060"/>
            </a:xfrm>
            <a:prstGeom prst="rect">
              <a:avLst/>
            </a:prstGeom>
            <a:noFill/>
          </p:spPr>
          <p:txBody>
            <a:bodyPr wrap="square" rtlCol="0">
              <a:spAutoFit/>
            </a:bodyPr>
            <a:lstStyle/>
            <a:p>
              <a:pPr algn="r">
                <a:lnSpc>
                  <a:spcPct val="120000"/>
                </a:lnSpc>
              </a:pPr>
              <a:r>
                <a:rPr lang="zh-CN" altLang="en-US" dirty="0">
                  <a:solidFill>
                    <a:schemeClr val="bg1">
                      <a:lumMod val="65000"/>
                    </a:schemeClr>
                  </a:solidFill>
                  <a:latin typeface="+mn-lt"/>
                  <a:ea typeface="+mn-ea"/>
                  <a:cs typeface="+mn-ea"/>
                  <a:sym typeface="+mn-lt"/>
                </a:rPr>
                <a:t>基本功能实现</a:t>
              </a:r>
              <a:endParaRPr lang="en-GB" dirty="0">
                <a:solidFill>
                  <a:schemeClr val="bg1">
                    <a:lumMod val="65000"/>
                  </a:schemeClr>
                </a:solidFill>
                <a:latin typeface="+mn-lt"/>
                <a:ea typeface="+mn-ea"/>
                <a:cs typeface="+mn-ea"/>
                <a:sym typeface="+mn-lt"/>
              </a:endParaRPr>
            </a:p>
          </p:txBody>
        </p:sp>
        <p:sp>
          <p:nvSpPr>
            <p:cNvPr id="29" name="Rectangle 28"/>
            <p:cNvSpPr/>
            <p:nvPr/>
          </p:nvSpPr>
          <p:spPr>
            <a:xfrm>
              <a:off x="8512415" y="2631891"/>
              <a:ext cx="3256083" cy="557068"/>
            </a:xfrm>
            <a:prstGeom prst="rect">
              <a:avLst/>
            </a:prstGeom>
          </p:spPr>
          <p:txBody>
            <a:bodyPr wrap="square">
              <a:spAutoFit/>
            </a:bodyPr>
            <a:lstStyle/>
            <a:p>
              <a:pPr algn="r">
                <a:lnSpc>
                  <a:spcPct val="120000"/>
                </a:lnSpc>
              </a:pPr>
              <a:r>
                <a:rPr lang="zh-CN" altLang="en-US" sz="1400" dirty="0">
                  <a:solidFill>
                    <a:schemeClr val="bg1">
                      <a:lumMod val="65000"/>
                    </a:schemeClr>
                  </a:solidFill>
                  <a:latin typeface="+mn-lt"/>
                  <a:ea typeface="+mn-ea"/>
                  <a:cs typeface="+mn-ea"/>
                  <a:sym typeface="+mn-lt"/>
                </a:rPr>
                <a:t>实现手势移动控制鼠标移动的基本功能</a:t>
              </a:r>
              <a:r>
                <a:rPr lang="en-US" altLang="zh-CN" sz="1400" dirty="0">
                  <a:solidFill>
                    <a:schemeClr val="bg1">
                      <a:lumMod val="65000"/>
                    </a:schemeClr>
                  </a:solidFill>
                  <a:latin typeface="+mn-lt"/>
                  <a:ea typeface="+mn-ea"/>
                  <a:cs typeface="+mn-ea"/>
                  <a:sym typeface="+mn-lt"/>
                </a:rPr>
                <a:t>.</a:t>
              </a:r>
              <a:endParaRPr lang="en-GB" altLang="zh-CN" sz="1400" dirty="0">
                <a:solidFill>
                  <a:schemeClr val="bg1">
                    <a:lumMod val="65000"/>
                  </a:schemeClr>
                </a:solidFill>
                <a:latin typeface="+mn-lt"/>
                <a:ea typeface="+mn-ea"/>
                <a:cs typeface="+mn-ea"/>
                <a:sym typeface="+mn-lt"/>
              </a:endParaRPr>
            </a:p>
          </p:txBody>
        </p:sp>
      </p:grpSp>
      <p:grpSp>
        <p:nvGrpSpPr>
          <p:cNvPr id="31" name="Group 30"/>
          <p:cNvGrpSpPr/>
          <p:nvPr/>
        </p:nvGrpSpPr>
        <p:grpSpPr>
          <a:xfrm flipH="1">
            <a:off x="1892160" y="4822872"/>
            <a:ext cx="2365966" cy="1683658"/>
            <a:chOff x="8512415" y="2327889"/>
            <a:chExt cx="3256083" cy="1596529"/>
          </a:xfrm>
        </p:grpSpPr>
        <p:sp>
          <p:nvSpPr>
            <p:cNvPr id="32" name="TextBox 31"/>
            <p:cNvSpPr txBox="1"/>
            <p:nvPr/>
          </p:nvSpPr>
          <p:spPr>
            <a:xfrm>
              <a:off x="8519742" y="2327889"/>
              <a:ext cx="2256792" cy="376060"/>
            </a:xfrm>
            <a:prstGeom prst="rect">
              <a:avLst/>
            </a:prstGeom>
            <a:noFill/>
          </p:spPr>
          <p:txBody>
            <a:bodyPr wrap="square" rtlCol="0">
              <a:spAutoFit/>
            </a:bodyPr>
            <a:lstStyle/>
            <a:p>
              <a:pPr algn="r">
                <a:lnSpc>
                  <a:spcPct val="120000"/>
                </a:lnSpc>
              </a:pPr>
              <a:r>
                <a:rPr lang="zh-CN" altLang="en-US" dirty="0">
                  <a:solidFill>
                    <a:schemeClr val="bg1">
                      <a:lumMod val="65000"/>
                    </a:schemeClr>
                  </a:solidFill>
                  <a:latin typeface="+mn-lt"/>
                  <a:ea typeface="+mn-ea"/>
                  <a:cs typeface="+mn-ea"/>
                  <a:sym typeface="+mn-lt"/>
                </a:rPr>
                <a:t>加入更多功能</a:t>
              </a:r>
              <a:endParaRPr lang="en-GB" dirty="0">
                <a:solidFill>
                  <a:schemeClr val="bg1">
                    <a:lumMod val="65000"/>
                  </a:schemeClr>
                </a:solidFill>
                <a:latin typeface="+mn-lt"/>
                <a:ea typeface="+mn-ea"/>
                <a:cs typeface="+mn-ea"/>
                <a:sym typeface="+mn-lt"/>
              </a:endParaRPr>
            </a:p>
          </p:txBody>
        </p:sp>
        <p:sp>
          <p:nvSpPr>
            <p:cNvPr id="33" name="Rectangle 32"/>
            <p:cNvSpPr/>
            <p:nvPr/>
          </p:nvSpPr>
          <p:spPr>
            <a:xfrm>
              <a:off x="8512415" y="2631891"/>
              <a:ext cx="3256083" cy="1292527"/>
            </a:xfrm>
            <a:prstGeom prst="rect">
              <a:avLst/>
            </a:prstGeom>
          </p:spPr>
          <p:txBody>
            <a:bodyPr wrap="square">
              <a:spAutoFit/>
            </a:bodyPr>
            <a:lstStyle/>
            <a:p>
              <a:pPr algn="r">
                <a:lnSpc>
                  <a:spcPct val="120000"/>
                </a:lnSpc>
              </a:pPr>
              <a:r>
                <a:rPr lang="zh-CN" altLang="en-US" sz="1400" dirty="0">
                  <a:solidFill>
                    <a:schemeClr val="bg1">
                      <a:lumMod val="65000"/>
                    </a:schemeClr>
                  </a:solidFill>
                  <a:latin typeface="+mn-lt"/>
                  <a:ea typeface="+mn-ea"/>
                  <a:cs typeface="+mn-ea"/>
                  <a:sym typeface="+mn-lt"/>
                </a:rPr>
                <a:t>在基本功能实现的基础上实现鼠标左右键、网页缩放、网页前进后退、滚轮等鼠标功能，并在此基础之上加入音量控制、截屏等键盘功能</a:t>
              </a:r>
              <a:r>
                <a:rPr lang="en-US" altLang="zh-CN" sz="1400" dirty="0">
                  <a:solidFill>
                    <a:schemeClr val="bg1">
                      <a:lumMod val="65000"/>
                    </a:schemeClr>
                  </a:solidFill>
                  <a:latin typeface="+mn-lt"/>
                  <a:ea typeface="+mn-ea"/>
                  <a:cs typeface="+mn-ea"/>
                  <a:sym typeface="+mn-lt"/>
                </a:rPr>
                <a:t>.</a:t>
              </a:r>
              <a:endParaRPr lang="en-GB" altLang="zh-CN" sz="1400" dirty="0">
                <a:solidFill>
                  <a:schemeClr val="bg1">
                    <a:lumMod val="65000"/>
                  </a:schemeClr>
                </a:solidFill>
                <a:latin typeface="+mn-lt"/>
                <a:ea typeface="+mn-ea"/>
                <a:cs typeface="+mn-ea"/>
                <a:sym typeface="+mn-lt"/>
              </a:endParaRPr>
            </a:p>
          </p:txBody>
        </p:sp>
      </p:grpSp>
      <p:sp>
        <p:nvSpPr>
          <p:cNvPr id="30" name="TextBox 8"/>
          <p:cNvSpPr txBox="1"/>
          <p:nvPr/>
        </p:nvSpPr>
        <p:spPr>
          <a:xfrm>
            <a:off x="662183" y="220606"/>
            <a:ext cx="3949155" cy="492443"/>
          </a:xfrm>
          <a:prstGeom prst="rect">
            <a:avLst/>
          </a:prstGeom>
          <a:noFill/>
        </p:spPr>
        <p:txBody>
          <a:bodyPr wrap="square" lIns="0" tIns="0" rIns="0" bIns="0" rtlCol="0" anchor="ctr">
            <a:spAutoFit/>
          </a:bodyPr>
          <a:lstStyle/>
          <a:p>
            <a:r>
              <a:rPr lang="zh-CN" altLang="en-US" sz="3200" dirty="0">
                <a:solidFill>
                  <a:schemeClr val="bg1">
                    <a:lumMod val="65000"/>
                  </a:schemeClr>
                </a:solidFill>
                <a:latin typeface="+mn-lt"/>
                <a:ea typeface="+mn-ea"/>
                <a:cs typeface="+mn-ea"/>
                <a:sym typeface="+mn-lt"/>
              </a:rPr>
              <a:t>任务目标</a:t>
            </a:r>
            <a:endParaRPr lang="zh-CN" altLang="en-US" sz="4000" dirty="0">
              <a:solidFill>
                <a:schemeClr val="bg1">
                  <a:lumMod val="65000"/>
                </a:schemeClr>
              </a:solidFill>
              <a:latin typeface="+mn-lt"/>
              <a:ea typeface="+mn-ea"/>
              <a:cs typeface="+mn-ea"/>
              <a:sym typeface="+mn-lt"/>
            </a:endParaRPr>
          </a:p>
        </p:txBody>
      </p:sp>
      <p:sp>
        <p:nvSpPr>
          <p:cNvPr id="34" name="TextBox 8"/>
          <p:cNvSpPr txBox="1"/>
          <p:nvPr/>
        </p:nvSpPr>
        <p:spPr>
          <a:xfrm>
            <a:off x="662183" y="730565"/>
            <a:ext cx="2807720" cy="215444"/>
          </a:xfrm>
          <a:prstGeom prst="rect">
            <a:avLst/>
          </a:prstGeom>
          <a:noFill/>
        </p:spPr>
        <p:txBody>
          <a:bodyPr wrap="square" lIns="0" tIns="0" rIns="0" bIns="0" rtlCol="0" anchor="ctr">
            <a:spAutoFit/>
          </a:bodyPr>
          <a:lstStyle/>
          <a:p>
            <a:r>
              <a:rPr lang="en-US" altLang="zh-CN" sz="1400" dirty="0">
                <a:solidFill>
                  <a:schemeClr val="bg1">
                    <a:lumMod val="65000"/>
                  </a:schemeClr>
                </a:solidFill>
                <a:latin typeface="+mn-lt"/>
                <a:ea typeface="+mn-ea"/>
                <a:cs typeface="+mn-ea"/>
                <a:sym typeface="+mn-lt"/>
              </a:rPr>
              <a:t> GOALS</a:t>
            </a:r>
          </a:p>
        </p:txBody>
      </p:sp>
      <p:sp>
        <p:nvSpPr>
          <p:cNvPr id="35" name="任意多边形: 形状 34"/>
          <p:cNvSpPr/>
          <p:nvPr/>
        </p:nvSpPr>
        <p:spPr>
          <a:xfrm rot="16200000" flipV="1">
            <a:off x="-244220" y="224648"/>
            <a:ext cx="1043611" cy="555170"/>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任意多边形: 形状 35"/>
          <p:cNvSpPr/>
          <p:nvPr/>
        </p:nvSpPr>
        <p:spPr>
          <a:xfrm rot="16200000" flipV="1">
            <a:off x="-151516" y="314219"/>
            <a:ext cx="675584" cy="372552"/>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TextBox 27">
            <a:extLst>
              <a:ext uri="{FF2B5EF4-FFF2-40B4-BE49-F238E27FC236}">
                <a16:creationId xmlns:a16="http://schemas.microsoft.com/office/drawing/2014/main" id="{3C163E71-DD73-178F-4E1A-B415C0CE5C94}"/>
              </a:ext>
            </a:extLst>
          </p:cNvPr>
          <p:cNvSpPr txBox="1"/>
          <p:nvPr/>
        </p:nvSpPr>
        <p:spPr>
          <a:xfrm flipH="1">
            <a:off x="7982519" y="857590"/>
            <a:ext cx="3155703" cy="1286121"/>
          </a:xfrm>
          <a:prstGeom prst="rect">
            <a:avLst/>
          </a:prstGeom>
          <a:noFill/>
        </p:spPr>
        <p:txBody>
          <a:bodyPr wrap="square" rtlCol="0">
            <a:spAutoFit/>
          </a:bodyPr>
          <a:lstStyle/>
          <a:p>
            <a:pPr>
              <a:lnSpc>
                <a:spcPct val="120000"/>
              </a:lnSpc>
            </a:pPr>
            <a:r>
              <a:rPr lang="zh-CN" altLang="en-US" dirty="0">
                <a:solidFill>
                  <a:schemeClr val="bg1">
                    <a:lumMod val="65000"/>
                  </a:schemeClr>
                </a:solidFill>
                <a:latin typeface="+mn-lt"/>
                <a:ea typeface="+mn-ea"/>
                <a:cs typeface="+mn-ea"/>
                <a:sym typeface="+mn-lt"/>
              </a:rPr>
              <a:t>总体目标：</a:t>
            </a:r>
            <a:endParaRPr lang="en-US" altLang="zh-CN" dirty="0">
              <a:solidFill>
                <a:schemeClr val="bg1">
                  <a:lumMod val="65000"/>
                </a:schemeClr>
              </a:solidFill>
              <a:latin typeface="+mn-lt"/>
              <a:ea typeface="+mn-ea"/>
              <a:cs typeface="+mn-ea"/>
              <a:sym typeface="+mn-lt"/>
            </a:endParaRPr>
          </a:p>
          <a:p>
            <a:pPr>
              <a:lnSpc>
                <a:spcPct val="120000"/>
              </a:lnSpc>
            </a:pPr>
            <a:r>
              <a:rPr lang="zh-CN" altLang="en-US" sz="1600" dirty="0">
                <a:solidFill>
                  <a:schemeClr val="bg1">
                    <a:lumMod val="65000"/>
                  </a:schemeClr>
                </a:solidFill>
                <a:latin typeface="+mn-lt"/>
                <a:ea typeface="+mn-ea"/>
                <a:cs typeface="+mn-ea"/>
                <a:sym typeface="+mn-lt"/>
              </a:rPr>
              <a:t>希望该手势控制功能能够取代笔记本电脑上的触控板来实现对电脑的光标操控</a:t>
            </a:r>
            <a:endParaRPr lang="en-GB" sz="1600" dirty="0">
              <a:solidFill>
                <a:schemeClr val="bg1">
                  <a:lumMod val="65000"/>
                </a:schemeClr>
              </a:solidFill>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任意多边形: 形状 25"/>
          <p:cNvSpPr/>
          <p:nvPr/>
        </p:nvSpPr>
        <p:spPr>
          <a:xfrm rot="10800000" flipV="1">
            <a:off x="4917207" y="1694015"/>
            <a:ext cx="3662190" cy="1858649"/>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任意多边形: 形状 26"/>
          <p:cNvSpPr/>
          <p:nvPr/>
        </p:nvSpPr>
        <p:spPr>
          <a:xfrm rot="10800000" flipV="1">
            <a:off x="4110529" y="2388401"/>
            <a:ext cx="2475538" cy="1164263"/>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文本框 2"/>
          <p:cNvSpPr txBox="1">
            <a:spLocks noChangeArrowheads="1"/>
          </p:cNvSpPr>
          <p:nvPr>
            <p:custDataLst>
              <p:tags r:id="rId2"/>
            </p:custDataLst>
          </p:nvPr>
        </p:nvSpPr>
        <p:spPr bwMode="auto">
          <a:xfrm>
            <a:off x="4398559" y="2170675"/>
            <a:ext cx="368377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9600" b="1" dirty="0">
                <a:solidFill>
                  <a:srgbClr val="FFFFFF"/>
                </a:solidFill>
                <a:latin typeface="+mn-lt"/>
                <a:ea typeface="+mn-ea"/>
                <a:cs typeface="+mn-ea"/>
                <a:sym typeface="+mn-lt"/>
              </a:rPr>
              <a:t>04</a:t>
            </a:r>
            <a:endParaRPr lang="zh-CN" altLang="en-US" sz="9600" b="1" dirty="0">
              <a:solidFill>
                <a:srgbClr val="FFFFFF"/>
              </a:solidFill>
              <a:latin typeface="+mn-lt"/>
              <a:ea typeface="+mn-ea"/>
              <a:cs typeface="+mn-ea"/>
              <a:sym typeface="+mn-lt"/>
            </a:endParaRPr>
          </a:p>
        </p:txBody>
      </p:sp>
      <p:cxnSp>
        <p:nvCxnSpPr>
          <p:cNvPr id="29" name="直接连接符 28"/>
          <p:cNvCxnSpPr/>
          <p:nvPr>
            <p:custDataLst>
              <p:tags r:id="rId3"/>
            </p:custDataLst>
          </p:nvPr>
        </p:nvCxnSpPr>
        <p:spPr>
          <a:xfrm>
            <a:off x="3877730" y="4776677"/>
            <a:ext cx="4860273"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4269135" y="3908847"/>
            <a:ext cx="4468868" cy="830997"/>
          </a:xfrm>
          <a:prstGeom prst="rect">
            <a:avLst/>
          </a:prstGeom>
        </p:spPr>
        <p:txBody>
          <a:bodyPr wrap="square" lIns="0" tIns="0" rIns="0" bIns="0">
            <a:spAutoFit/>
          </a:bodyPr>
          <a:lstStyle/>
          <a:p>
            <a:pPr algn="ctr"/>
            <a:r>
              <a:rPr lang="zh-CN" altLang="en-US" sz="5400" dirty="0">
                <a:solidFill>
                  <a:srgbClr val="FABAAE"/>
                </a:solidFill>
                <a:latin typeface="+mn-lt"/>
                <a:ea typeface="+mn-ea"/>
                <a:cs typeface="+mn-ea"/>
                <a:sym typeface="+mn-lt"/>
              </a:rPr>
              <a:t>工作计划</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strVal val="4*#ppt_w"/>
                                          </p:val>
                                        </p:tav>
                                        <p:tav tm="100000">
                                          <p:val>
                                            <p:strVal val="#ppt_w"/>
                                          </p:val>
                                        </p:tav>
                                      </p:tavLst>
                                    </p:anim>
                                    <p:anim calcmode="lin" valueType="num">
                                      <p:cBhvr>
                                        <p:cTn id="13" dur="500" fill="hold"/>
                                        <p:tgtEl>
                                          <p:spTgt spid="30"/>
                                        </p:tgtEl>
                                        <p:attrNameLst>
                                          <p:attrName>ppt_h</p:attrName>
                                        </p:attrNameLst>
                                      </p:cBhvr>
                                      <p:tavLst>
                                        <p:tav tm="0">
                                          <p:val>
                                            <p:strVal val="4*#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barn(inVertical)">
                                      <p:cBhvr>
                                        <p:cTn id="1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SCORM_PASSING_SCORE" val="100.000000"/>
  <p:tag name="ISPRING_FIRST_PUBLISH" val="1"/>
  <p:tag name="ISPRING_PRESENTATION_TITLE" val="极简半圆工作总结PPT模板"/>
  <p:tag name="ISPRING_SCORM_RATE_QUIZZES" val="0"/>
  <p:tag name="ISPRING_SCORM_ENDPOINT" val="&lt;endpoint&gt;&lt;enable&gt;0&lt;/enable&gt;&lt;lrs&gt;http://&lt;/lrs&gt;&lt;auth&gt;0&lt;/auth&gt;&lt;login&gt;&lt;/login&gt;&lt;password&gt;&lt;/password&gt;&lt;key&gt;&lt;/key&gt;&lt;name&gt;&lt;/name&gt;&lt;email&gt;&lt;/email&gt;&lt;/endpoint&gt;&#10;"/>
  <p:tag name="ISPRING_OUTPUT_FOLDER" val="C:\Users\隔壁王哥\Desktop\6.6\56827"/>
</p:tagLst>
</file>

<file path=ppt/tags/tag10.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11.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12.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13.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14.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15.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16.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17.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18.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19.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0.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21.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22.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23.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24.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25.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26.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27.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heme/theme1.xml><?xml version="1.0" encoding="utf-8"?>
<a:theme xmlns:a="http://schemas.openxmlformats.org/drawingml/2006/main" name="第一PPT，www.1ppt.com">
  <a:themeElements>
    <a:clrScheme name="自定义 100">
      <a:dk1>
        <a:sysClr val="windowText" lastClr="000000"/>
      </a:dk1>
      <a:lt1>
        <a:sysClr val="window" lastClr="FFFFFF"/>
      </a:lt1>
      <a:dk2>
        <a:srgbClr val="44546A"/>
      </a:dk2>
      <a:lt2>
        <a:srgbClr val="E7E6E6"/>
      </a:lt2>
      <a:accent1>
        <a:srgbClr val="83CF8F"/>
      </a:accent1>
      <a:accent2>
        <a:srgbClr val="595959"/>
      </a:accent2>
      <a:accent3>
        <a:srgbClr val="83CF8F"/>
      </a:accent3>
      <a:accent4>
        <a:srgbClr val="595959"/>
      </a:accent4>
      <a:accent5>
        <a:srgbClr val="83CF8F"/>
      </a:accent5>
      <a:accent6>
        <a:srgbClr val="595959"/>
      </a:accent6>
      <a:hlink>
        <a:srgbClr val="83CF8F"/>
      </a:hlink>
      <a:folHlink>
        <a:srgbClr val="595959"/>
      </a:folHlink>
    </a:clrScheme>
    <a:fontScheme name="1rwnie5m">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948</Words>
  <Application>Microsoft Macintosh PowerPoint</Application>
  <PresentationFormat>自定义</PresentationFormat>
  <Paragraphs>108</Paragraphs>
  <Slides>15</Slides>
  <Notes>15</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15</vt:i4>
      </vt:variant>
    </vt:vector>
  </HeadingPairs>
  <TitlesOfParts>
    <vt:vector size="20" baseType="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简洁莫兰迪</dc:title>
  <dc:creator/>
  <cp:keywords>www.1ppt.com</cp:keywords>
  <dc:description>www.1ppt.com</dc:description>
  <cp:lastModifiedBy/>
  <cp:revision>1</cp:revision>
  <dcterms:created xsi:type="dcterms:W3CDTF">2021-05-26T00:22:03Z</dcterms:created>
  <dcterms:modified xsi:type="dcterms:W3CDTF">2023-04-17T06:24:59Z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2966739645A14DBF83E4210C3E986967</vt:lpwstr>
  </property>
  <property fmtid="{D5CDD505-2E9C-101B-9397-08002B2CF9AE}" pid="3" name="KSOProductBuildVer">
    <vt:lpwstr>2052-11.1.0.10495</vt:lpwstr>
  </property>
</Properties>
</file>