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4"/>
  </p:sldMasterIdLst>
  <p:notesMasterIdLst>
    <p:notesMasterId r:id="rId32"/>
  </p:notesMasterIdLst>
  <p:sldIdLst>
    <p:sldId id="256" r:id="rId5"/>
    <p:sldId id="282" r:id="rId6"/>
    <p:sldId id="258" r:id="rId7"/>
    <p:sldId id="281" r:id="rId8"/>
    <p:sldId id="260" r:id="rId9"/>
    <p:sldId id="266" r:id="rId10"/>
    <p:sldId id="267" r:id="rId11"/>
    <p:sldId id="257" r:id="rId12"/>
    <p:sldId id="259" r:id="rId13"/>
    <p:sldId id="268" r:id="rId14"/>
    <p:sldId id="270" r:id="rId15"/>
    <p:sldId id="271" r:id="rId16"/>
    <p:sldId id="272" r:id="rId17"/>
    <p:sldId id="262" r:id="rId18"/>
    <p:sldId id="275" r:id="rId19"/>
    <p:sldId id="274" r:id="rId20"/>
    <p:sldId id="263" r:id="rId21"/>
    <p:sldId id="276" r:id="rId22"/>
    <p:sldId id="277" r:id="rId23"/>
    <p:sldId id="264" r:id="rId24"/>
    <p:sldId id="278" r:id="rId25"/>
    <p:sldId id="279" r:id="rId26"/>
    <p:sldId id="283" r:id="rId27"/>
    <p:sldId id="265" r:id="rId28"/>
    <p:sldId id="284" r:id="rId29"/>
    <p:sldId id="285" r:id="rId30"/>
    <p:sldId id="286" r:id="rId31"/>
  </p:sldIdLst>
  <p:sldSz cx="9144000" cy="6858000" type="screen4x3"/>
  <p:notesSz cx="6858000" cy="9144000"/>
  <p:embeddedFontLst>
    <p:embeddedFont>
      <p:font typeface="Technika" panose="020B0604020202020204" charset="-18"/>
      <p:regular r:id="rId33"/>
      <p:bold r:id="rId34"/>
      <p:italic r:id="rId35"/>
      <p:boldItalic r:id="rId36"/>
    </p:embeddedFont>
    <p:embeddedFont>
      <p:font typeface="Technika-Bold" panose="00000600000000000000" charset="-18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ěj Pinkas" initials="MP" lastIdx="1" clrIdx="0">
    <p:extLst>
      <p:ext uri="{19B8F6BF-5375-455C-9EA6-DF929625EA0E}">
        <p15:presenceInfo xmlns:p15="http://schemas.microsoft.com/office/powerpoint/2012/main" userId="1195d4221e7659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008" autoAdjust="0"/>
  </p:normalViewPr>
  <p:slideViewPr>
    <p:cSldViewPr snapToGrid="0">
      <p:cViewPr varScale="1">
        <p:scale>
          <a:sx n="159" d="100"/>
          <a:sy n="159" d="100"/>
        </p:scale>
        <p:origin x="18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7A533-6A3E-4EA6-AE31-0662CAEEA5E7}" type="datetimeFigureOut">
              <a:rPr lang="cs-CZ" smtClean="0"/>
              <a:t>01.09.2024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56C66-D833-4454-9B7B-69DA6F3A6F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19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56C66-D833-4454-9B7B-69DA6F3A6FF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36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Volbu pracovního bodu udělám volbou hodnot ventilů a velikosti konstantního napětí na pumpě. Z toho koukám na model kdy se derivace hladin ustálí na 0 a v tomto bodě řeknu že je můj pracovní bod, pokud nejsem příliš blízko saturací nebo nestabilních hodnot</a:t>
            </a:r>
          </a:p>
          <a:p>
            <a:endParaRPr lang="cs-CZ" dirty="0"/>
          </a:p>
          <a:p>
            <a:r>
              <a:rPr lang="cs-CZ" dirty="0"/>
              <a:t>Systém ze zadání měl ventil mezi nádržemi více zavřený než výstupní ventil druhé nádrže, proto nebylo možné druhou hladinu řídit bez dosažení saturace na první hladině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56C66-D833-4454-9B7B-69DA6F3A6FF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30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56C66-D833-4454-9B7B-69DA6F3A6FF9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5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7200" dirty="0"/>
              <a:t>Vodárny</a:t>
            </a:r>
            <a:endParaRPr lang="en-US" sz="7200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Matěj Pinkas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2A29C4-CDE8-2757-96C5-B45D012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Lineární </a:t>
            </a:r>
            <a:r>
              <a:rPr lang="cs-CZ" sz="4800" dirty="0" err="1"/>
              <a:t>Simulink</a:t>
            </a:r>
            <a:r>
              <a:rPr lang="cs-CZ" sz="4800" dirty="0"/>
              <a:t>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9DB11C-B880-E80A-1E34-2BB1222B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2897E9-A881-915A-F762-5E3FBA8FD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6" y="2541320"/>
            <a:ext cx="3944203" cy="28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A373B7D-3064-B7F9-465E-26499EC5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2" y="4733235"/>
            <a:ext cx="5518854" cy="16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844A4DB7-FDE7-F177-9885-9424DB4DBFD2}"/>
              </a:ext>
            </a:extLst>
          </p:cNvPr>
          <p:cNvSpPr txBox="1"/>
          <p:nvPr/>
        </p:nvSpPr>
        <p:spPr>
          <a:xfrm>
            <a:off x="2369820" y="274320"/>
            <a:ext cx="6423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Porovnání odezvy 1/3</a:t>
            </a:r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C32EB8AD-4FC3-17A0-867D-93D47AF6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" y="4063680"/>
            <a:ext cx="4804767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5FD59D17-67C1-DC59-A34D-6F89A390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" y="1293720"/>
            <a:ext cx="4804767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74DBA9B3-D9BE-79BA-199E-FDD030F30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04" y="4783680"/>
            <a:ext cx="3431976" cy="18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D2469BB2-429F-5EE9-7813-8E59D558E67F}"/>
              </a:ext>
            </a:extLst>
          </p:cNvPr>
          <p:cNvSpPr txBox="1"/>
          <p:nvPr/>
        </p:nvSpPr>
        <p:spPr>
          <a:xfrm>
            <a:off x="5480384" y="1293720"/>
            <a:ext cx="277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Změna napětí: u</a:t>
            </a:r>
          </a:p>
        </p:txBody>
      </p:sp>
    </p:spTree>
    <p:extLst>
      <p:ext uri="{BB962C8B-B14F-4D97-AF65-F5344CB8AC3E}">
        <p14:creationId xmlns:p14="http://schemas.microsoft.com/office/powerpoint/2010/main" val="140585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EA56E2A1-EE27-FE4B-2D20-E1E96551B7EA}"/>
              </a:ext>
            </a:extLst>
          </p:cNvPr>
          <p:cNvSpPr txBox="1"/>
          <p:nvPr/>
        </p:nvSpPr>
        <p:spPr>
          <a:xfrm>
            <a:off x="2369820" y="274320"/>
            <a:ext cx="6423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Porovnání odezvy 2/3</a:t>
            </a: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A6571569-9F55-D3AE-EF67-BAA8A4F8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" y="4063680"/>
            <a:ext cx="4804767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30161FA-221C-3B05-09C4-DBA6A60D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8" y="1293720"/>
            <a:ext cx="4804767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7B0A86C9-EE39-C024-3DDF-505FD6AB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04" y="4783680"/>
            <a:ext cx="3431976" cy="18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3404DE7C-47B2-CD09-5969-AC98B8287A21}"/>
              </a:ext>
            </a:extLst>
          </p:cNvPr>
          <p:cNvSpPr txBox="1"/>
          <p:nvPr/>
        </p:nvSpPr>
        <p:spPr>
          <a:xfrm>
            <a:off x="5480384" y="1293720"/>
            <a:ext cx="277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Změna ventilu: </a:t>
            </a:r>
            <a:r>
              <a:rPr lang="cs-CZ" dirty="0" err="1"/>
              <a:t>v_T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499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BBC51776-36CB-3A0D-EE14-A0DE2FED069A}"/>
              </a:ext>
            </a:extLst>
          </p:cNvPr>
          <p:cNvSpPr txBox="1"/>
          <p:nvPr/>
        </p:nvSpPr>
        <p:spPr>
          <a:xfrm>
            <a:off x="2369820" y="274320"/>
            <a:ext cx="6423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Porovnání odezvy 3/3</a:t>
            </a:r>
          </a:p>
        </p:txBody>
      </p:sp>
      <p:pic>
        <p:nvPicPr>
          <p:cNvPr id="7182" name="Picture 14">
            <a:extLst>
              <a:ext uri="{FF2B5EF4-FFF2-40B4-BE49-F238E27FC236}">
                <a16:creationId xmlns:a16="http://schemas.microsoft.com/office/drawing/2014/main" id="{BEC1B1B3-174A-D504-0E5E-D58A151A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4063680"/>
            <a:ext cx="4804767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B4A799D4-F015-45A3-4BC2-FC0327E6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" y="1293720"/>
            <a:ext cx="4804767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0F0B617E-5C63-19CE-140E-3679F007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03" y="4783680"/>
            <a:ext cx="3431977" cy="18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7560B4D-6537-7467-3886-382F9DC7F83E}"/>
              </a:ext>
            </a:extLst>
          </p:cNvPr>
          <p:cNvSpPr txBox="1"/>
          <p:nvPr/>
        </p:nvSpPr>
        <p:spPr>
          <a:xfrm>
            <a:off x="5480384" y="1293720"/>
            <a:ext cx="277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Změna ventilu: </a:t>
            </a:r>
            <a:r>
              <a:rPr lang="cs-CZ" dirty="0" err="1"/>
              <a:t>v_O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908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83D9E0-DD62-9624-A2B2-72F9E1B8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 Regulátor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2ABE5F-7E52-E577-A52A-9107A2EF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2481348" cy="19393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RLTOOL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B6C529A9-4C15-1A94-04B4-394C77F38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30" y="2629693"/>
            <a:ext cx="4266919" cy="15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6D3E7C98-843C-A411-434F-B088D60D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0" y="4029443"/>
            <a:ext cx="3937000" cy="25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8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95CC0E50-9E6B-D9E1-EB26-A79F2C83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30575-AE02-D520-3BA7-61D8DA18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1355671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5387F1B-D0E9-B5E0-17A0-7DF198B9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4416655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ADF5826-31C7-B496-0A42-DABCFF17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0" y="1355610"/>
            <a:ext cx="4140000" cy="21714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B61E41E-41C0-5F15-41B6-CB0C0C24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0" y="4416656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D4E7CE1-3FFE-D5D4-8F37-EF4221ABCC80}"/>
              </a:ext>
            </a:extLst>
          </p:cNvPr>
          <p:cNvSpPr txBox="1"/>
          <p:nvPr/>
        </p:nvSpPr>
        <p:spPr>
          <a:xfrm>
            <a:off x="2673304" y="695209"/>
            <a:ext cx="206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</a:t>
            </a:r>
            <a:r>
              <a:rPr lang="cs-CZ" dirty="0" err="1"/>
              <a:t>referenmce</a:t>
            </a:r>
            <a:r>
              <a:rPr lang="cs-CZ" dirty="0"/>
              <a:t> h2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0B15500-6FED-D656-70B7-E2A98A080DEE}"/>
              </a:ext>
            </a:extLst>
          </p:cNvPr>
          <p:cNvSpPr txBox="1"/>
          <p:nvPr/>
        </p:nvSpPr>
        <p:spPr>
          <a:xfrm>
            <a:off x="4665734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u </a:t>
            </a:r>
          </a:p>
        </p:txBody>
      </p:sp>
    </p:spTree>
    <p:extLst>
      <p:ext uri="{BB962C8B-B14F-4D97-AF65-F5344CB8AC3E}">
        <p14:creationId xmlns:p14="http://schemas.microsoft.com/office/powerpoint/2010/main" val="149809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779FC198-60C9-6063-D2E6-22BB73B7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4D4039D5-12AA-0B10-0E3E-8E986F61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" y="1355671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8319B7D2-8C79-C932-B859-811027A3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" y="4416656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93C7B311-B136-2754-7196-C50D2193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3" y="1355671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E618225A-0916-8879-7B68-875F7999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0" y="4416655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C89014A-2B64-95C0-3735-F6D45FACA330}"/>
              </a:ext>
            </a:extLst>
          </p:cNvPr>
          <p:cNvSpPr txBox="1"/>
          <p:nvPr/>
        </p:nvSpPr>
        <p:spPr>
          <a:xfrm>
            <a:off x="4665734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</a:t>
            </a:r>
            <a:r>
              <a:rPr lang="cs-CZ" dirty="0" err="1"/>
              <a:t>v_O</a:t>
            </a:r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5D56D2-BDAC-1520-B718-4C656F2A9729}"/>
              </a:ext>
            </a:extLst>
          </p:cNvPr>
          <p:cNvSpPr txBox="1"/>
          <p:nvPr/>
        </p:nvSpPr>
        <p:spPr>
          <a:xfrm>
            <a:off x="2271883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</a:t>
            </a:r>
            <a:r>
              <a:rPr lang="cs-CZ" dirty="0" err="1"/>
              <a:t>v_T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216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ECBD1E-5E7B-36C2-F337-67F7B6C8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RLTOOL/SISOTOOL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BDB7B0C-C2E0-5305-A9C2-D0FA0325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98" y="614873"/>
            <a:ext cx="4572001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3BD4061-A7C2-7EE8-F22E-64ACD882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27" y="3429000"/>
            <a:ext cx="4714146" cy="305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9F76F94-0DF1-EF95-1B92-DCBB87C1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PI Regulátor</a:t>
            </a:r>
          </a:p>
        </p:txBody>
      </p:sp>
    </p:spTree>
    <p:extLst>
      <p:ext uri="{BB962C8B-B14F-4D97-AF65-F5344CB8AC3E}">
        <p14:creationId xmlns:p14="http://schemas.microsoft.com/office/powerpoint/2010/main" val="158899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DCFAC213-EC65-FC0B-9D6D-01C8BA85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86F6C4E4-823B-B441-BC3E-634A4821C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3C8E0490-C858-FA35-6846-92ED6129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0" y="1355673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>
            <a:extLst>
              <a:ext uri="{FF2B5EF4-FFF2-40B4-BE49-F238E27FC236}">
                <a16:creationId xmlns:a16="http://schemas.microsoft.com/office/drawing/2014/main" id="{152C854B-FE21-0CA6-20F0-71C98715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0" y="4416655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>
            <a:extLst>
              <a:ext uri="{FF2B5EF4-FFF2-40B4-BE49-F238E27FC236}">
                <a16:creationId xmlns:a16="http://schemas.microsoft.com/office/drawing/2014/main" id="{DF02C268-B5E3-7F9D-916A-5B826176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4416655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5423B157-C8C3-A0AC-626C-486DA2286A91}"/>
              </a:ext>
            </a:extLst>
          </p:cNvPr>
          <p:cNvSpPr txBox="1"/>
          <p:nvPr/>
        </p:nvSpPr>
        <p:spPr>
          <a:xfrm>
            <a:off x="2673304" y="695209"/>
            <a:ext cx="206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</a:t>
            </a:r>
            <a:r>
              <a:rPr lang="cs-CZ" dirty="0" err="1"/>
              <a:t>referenmce</a:t>
            </a:r>
            <a:r>
              <a:rPr lang="cs-CZ" dirty="0"/>
              <a:t> h2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8071B18-3407-25FC-808C-150019F97508}"/>
              </a:ext>
            </a:extLst>
          </p:cNvPr>
          <p:cNvSpPr txBox="1"/>
          <p:nvPr/>
        </p:nvSpPr>
        <p:spPr>
          <a:xfrm>
            <a:off x="4665734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u </a:t>
            </a:r>
          </a:p>
        </p:txBody>
      </p:sp>
    </p:spTree>
    <p:extLst>
      <p:ext uri="{BB962C8B-B14F-4D97-AF65-F5344CB8AC3E}">
        <p14:creationId xmlns:p14="http://schemas.microsoft.com/office/powerpoint/2010/main" val="250500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7EF72E6-8F4F-E413-EADB-2ACD3DE1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1FA87F41-37D4-2594-ACF3-D286BC2E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2" y="1355673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B73328D3-0EC3-E371-AC1A-00C4AF54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2" y="4416656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01024914-0607-69C1-2DBE-BF5766102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4416596"/>
            <a:ext cx="4140000" cy="21714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D0DF5F83-0F94-501C-ED08-1841EFCE34F5}"/>
              </a:ext>
            </a:extLst>
          </p:cNvPr>
          <p:cNvSpPr txBox="1"/>
          <p:nvPr/>
        </p:nvSpPr>
        <p:spPr>
          <a:xfrm>
            <a:off x="4665734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</a:t>
            </a:r>
            <a:r>
              <a:rPr lang="cs-CZ" dirty="0" err="1"/>
              <a:t>v_O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8B66598-380F-405D-5C98-E73E570284A5}"/>
              </a:ext>
            </a:extLst>
          </p:cNvPr>
          <p:cNvSpPr txBox="1"/>
          <p:nvPr/>
        </p:nvSpPr>
        <p:spPr>
          <a:xfrm>
            <a:off x="2271883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</a:t>
            </a:r>
            <a:r>
              <a:rPr lang="cs-CZ" dirty="0" err="1"/>
              <a:t>v_T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349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989C50-F718-C0E3-00D9-3E22F965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060575" algn="l"/>
              </a:tabLst>
            </a:pPr>
            <a:r>
              <a:rPr lang="cs-CZ" sz="4800" dirty="0"/>
              <a:t>Zadané vodárny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567342-DF9C-E092-A185-A58F382A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F90CEDF-3A0B-656B-6712-782620D9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75" y="3059766"/>
            <a:ext cx="5814850" cy="29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3F77BA-49EE-848C-F486-32A87006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PID Regulátor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9156A0-4BC1-29C4-4A9F-5F79A2D5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PID Tuner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9BBB87D-F8FC-87E0-4BFD-D03F32DF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76778"/>
            <a:ext cx="5334000" cy="200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7DAB0813-96A1-7F6C-7ED1-44081ACC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64712"/>
            <a:ext cx="4038600" cy="29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0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57EF22F1-D864-C11C-2B1B-E58D12A0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F9D98A0-200B-155B-C3A0-CB79E375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45897A8-C475-CFD4-3F5A-81B5E97D5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4416656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B95723DC-F787-FA4D-34B3-C6DEB790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1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A978F778-9F66-C86B-014F-0BD3F8CB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2" y="4416656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D4976ECD-9389-3F50-5161-51F0F388B727}"/>
              </a:ext>
            </a:extLst>
          </p:cNvPr>
          <p:cNvSpPr txBox="1"/>
          <p:nvPr/>
        </p:nvSpPr>
        <p:spPr>
          <a:xfrm>
            <a:off x="2673304" y="695209"/>
            <a:ext cx="206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</a:t>
            </a:r>
            <a:r>
              <a:rPr lang="cs-CZ" dirty="0" err="1"/>
              <a:t>referenmce</a:t>
            </a:r>
            <a:r>
              <a:rPr lang="cs-CZ" dirty="0"/>
              <a:t> h2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84BFF81-84C7-EE39-625F-634569493420}"/>
              </a:ext>
            </a:extLst>
          </p:cNvPr>
          <p:cNvSpPr txBox="1"/>
          <p:nvPr/>
        </p:nvSpPr>
        <p:spPr>
          <a:xfrm>
            <a:off x="4665734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u </a:t>
            </a:r>
          </a:p>
        </p:txBody>
      </p:sp>
    </p:spTree>
    <p:extLst>
      <p:ext uri="{BB962C8B-B14F-4D97-AF65-F5344CB8AC3E}">
        <p14:creationId xmlns:p14="http://schemas.microsoft.com/office/powerpoint/2010/main" val="348274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22C09FCC-6EFF-0620-093D-36BCF82E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6FE1CD4-D75A-6ACE-A278-F433B48F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CAD94DE8-7699-8DF1-C290-606B73EF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4416656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EECA8CC3-CD0C-55CE-1B11-368D88D9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0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50F16EE2-5854-BCC5-BFA3-1CE7F31B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2" y="4416656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F7176F4B-FE8B-958C-F728-1B4FB4BFFA9A}"/>
              </a:ext>
            </a:extLst>
          </p:cNvPr>
          <p:cNvSpPr txBox="1"/>
          <p:nvPr/>
        </p:nvSpPr>
        <p:spPr>
          <a:xfrm>
            <a:off x="4665734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</a:t>
            </a:r>
            <a:r>
              <a:rPr lang="cs-CZ" dirty="0" err="1"/>
              <a:t>v_O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E4146CA-8CD4-65D0-C9F5-F35BA92BF6E5}"/>
              </a:ext>
            </a:extLst>
          </p:cNvPr>
          <p:cNvSpPr txBox="1"/>
          <p:nvPr/>
        </p:nvSpPr>
        <p:spPr>
          <a:xfrm>
            <a:off x="2271883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</a:t>
            </a:r>
            <a:r>
              <a:rPr lang="cs-CZ" dirty="0" err="1"/>
              <a:t>v_T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3977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53FC9-9B79-5B3E-93A8-9C3F2729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Porovnání regulátorů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958CF-8990-7FB8-D0E5-ADDF0CE0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228B825-655F-AC1A-0003-71AC2472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03" y="2794423"/>
            <a:ext cx="7232592" cy="37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1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A8246-3835-7BD6-376E-82ACC36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Stavová zpětná vazba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4AE73A-1248-7CA5-1BA6-9C0E8543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E5AF31B-CACB-E883-45DD-388C5C15D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4" y="2616231"/>
            <a:ext cx="3284513" cy="199646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58CA313-E185-AE0F-E35B-7CE6490F5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54" y="4612700"/>
            <a:ext cx="2352066" cy="2018292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13CE6084-492B-3824-7A0B-CD8C26A2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41" y="2511611"/>
            <a:ext cx="4504587" cy="25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D78D133-5A4F-5574-8AE2-32186666B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655" y="4890341"/>
            <a:ext cx="2208671" cy="16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83C5A875-132C-D3AD-A6F4-6F83E503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3F031A7-5571-6D43-FFF4-3E2E876F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4455468"/>
            <a:ext cx="4140000" cy="21325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1B7E5-84E3-2914-A688-80EA6046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16860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23D97F06-5E9F-4E3E-763A-43FF392D0246}"/>
              </a:ext>
            </a:extLst>
          </p:cNvPr>
          <p:cNvSpPr txBox="1"/>
          <p:nvPr/>
        </p:nvSpPr>
        <p:spPr>
          <a:xfrm>
            <a:off x="2673304" y="695209"/>
            <a:ext cx="206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</a:t>
            </a:r>
            <a:r>
              <a:rPr lang="cs-CZ" dirty="0" err="1"/>
              <a:t>referenmce</a:t>
            </a:r>
            <a:r>
              <a:rPr lang="cs-CZ" dirty="0"/>
              <a:t> h2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8963C8E-6C71-2FE9-29EA-02270CF2E60B}"/>
              </a:ext>
            </a:extLst>
          </p:cNvPr>
          <p:cNvSpPr txBox="1"/>
          <p:nvPr/>
        </p:nvSpPr>
        <p:spPr>
          <a:xfrm>
            <a:off x="4665734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u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8D85B65-F30A-7569-E383-9F66BB38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1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6B7A95EE-E9D2-746C-5AC1-873CDF31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1" y="4455469"/>
            <a:ext cx="4140000" cy="21325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0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F3597-9F78-F46B-F006-4EA73CA5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BBA56544-AB90-3440-29D1-908FDEE0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0" y="1355672"/>
            <a:ext cx="4140000" cy="2171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8BF56EC-EEC4-FE00-39EC-6CD2534DF164}"/>
              </a:ext>
            </a:extLst>
          </p:cNvPr>
          <p:cNvSpPr txBox="1"/>
          <p:nvPr/>
        </p:nvSpPr>
        <p:spPr>
          <a:xfrm>
            <a:off x="4665734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</a:t>
            </a:r>
            <a:r>
              <a:rPr lang="cs-CZ" dirty="0" err="1"/>
              <a:t>v_O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12D34B5-5707-9558-40E8-3E25BE094A43}"/>
              </a:ext>
            </a:extLst>
          </p:cNvPr>
          <p:cNvSpPr txBox="1"/>
          <p:nvPr/>
        </p:nvSpPr>
        <p:spPr>
          <a:xfrm>
            <a:off x="2271883" y="938676"/>
            <a:ext cx="315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Skok poruchy </a:t>
            </a:r>
            <a:r>
              <a:rPr lang="cs-CZ" dirty="0" err="1"/>
              <a:t>v_T</a:t>
            </a:r>
            <a:endParaRPr lang="cs-CZ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BEDC8122-1E63-4E8A-39B3-636339B3B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" y="4455806"/>
            <a:ext cx="4140000" cy="21321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071FAE8E-45AB-214C-CF3F-187B0D0EF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00" y="4455806"/>
            <a:ext cx="4140000" cy="21325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02111E-628D-6D3A-742C-68E7228F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Porovnání s PID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BAF08F-941E-99DB-BA6E-D8F5B096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A4CA806-2FD4-603C-C270-A1BA5CAA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49" y="2806973"/>
            <a:ext cx="6972300" cy="36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2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62F677-CC27-CE49-45A9-C9E4FD36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Identifikace nelinearit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1B087D-F780-F6F4-E586-06A76AE5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90" y="4319291"/>
            <a:ext cx="7794000" cy="14774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Saturace systému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Absolutní hodnoty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Signum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17728C6-009A-3C35-58F6-D1F7AE19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12" y="2690291"/>
            <a:ext cx="5759355" cy="14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E65E2C-5B22-B72A-57D3-AE2FE4A9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4400" dirty="0" err="1"/>
              <a:t>System</a:t>
            </a:r>
            <a:r>
              <a:rPr lang="cs-CZ" sz="4400" dirty="0"/>
              <a:t> </a:t>
            </a:r>
            <a:r>
              <a:rPr lang="cs-CZ" sz="4400" dirty="0" err="1"/>
              <a:t>Identification</a:t>
            </a:r>
            <a:r>
              <a:rPr lang="cs-CZ" sz="4400" dirty="0"/>
              <a:t> </a:t>
            </a:r>
            <a:r>
              <a:rPr lang="cs-CZ" sz="4400" dirty="0" err="1"/>
              <a:t>Toolbox</a:t>
            </a: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BE612E-8474-E683-CF2C-EA88489F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3492001" cy="10879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89% shoda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39DCC51-BC79-3122-F757-9390D08F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45" y="2343967"/>
            <a:ext cx="4032754" cy="218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9F84ED23-AFE2-414B-46C5-EBA7FC90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416423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70D336F9-FB51-8F92-5E01-8BA8E9F83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4542748"/>
            <a:ext cx="3474720" cy="20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7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0E6F02-30F3-137C-1764-BA1B79DC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Skutečné parametry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EDC78B-8C5C-34AF-C129-C4923B7A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Úprava rovnic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Experimenty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532911A-430A-C700-C792-1D4986A0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43" y="2657052"/>
            <a:ext cx="3994350" cy="38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6289E3-55C0-BC65-0938-DF733825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4649661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Zadané rovnice se neshodují s virtuálním modelem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56BF13-4A7E-6522-1E06-FE27E307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4800" dirty="0"/>
              <a:t>Nelineární </a:t>
            </a:r>
            <a:r>
              <a:rPr lang="cs-CZ" sz="4800" dirty="0" err="1"/>
              <a:t>Simulink</a:t>
            </a:r>
            <a:r>
              <a:rPr lang="cs-CZ" sz="4800" dirty="0"/>
              <a:t> model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EDB5A5-D20E-E89C-7E5F-4E5DEBE8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411" y="2461566"/>
            <a:ext cx="323958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6615A70-182B-1A5F-F655-4EDBA9C1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80" y="3756707"/>
            <a:ext cx="3168650" cy="26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9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FED514-F69E-0726-2889-17E64DD7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4800" dirty="0"/>
              <a:t>Upravený nelineární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CAE611-1C1F-6724-D3B8-D7C42461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Rovnice upravené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982168-0A93-B3B6-188B-A65ECDBA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07032"/>
            <a:ext cx="4297860" cy="33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E8EC08F-FA61-1AAC-7A9D-8531575E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" y="3594967"/>
            <a:ext cx="4363879" cy="6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7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FE1-89BA-9C81-4113-3EC1AC64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Volba pracovního bodu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7F8407-5C6B-EA75-C93D-32088511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37" y="2725153"/>
            <a:ext cx="3274287" cy="1549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>
                <a:latin typeface="Technika" panose="020B0604020202020204" charset="-18"/>
              </a:rPr>
              <a:t>Experimenty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ADEAAB-6874-74E5-EB9D-7E2D1C66F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24" y="2725153"/>
            <a:ext cx="4426865" cy="29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837CEA0-6148-278B-07BF-84B9FEBD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35" y="3970067"/>
            <a:ext cx="2139878" cy="20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A10B0E-2F98-D338-BC1D-F6DC9D6F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/>
              <a:t>Linearizace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B31DA7-7EFB-E83C-FD29-70BDC4FF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834F8CA-F33E-791D-7D0A-0E799DA0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24" y="2489897"/>
            <a:ext cx="4222075" cy="23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00735C70-7D15-4DA9-01A2-AC72C7B2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416423"/>
            <a:ext cx="4140000" cy="2171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904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DE303173891040B5EE283B2CEEBEAC" ma:contentTypeVersion="13" ma:contentTypeDescription="Vytvoří nový dokument" ma:contentTypeScope="" ma:versionID="8edf56df100832c46ca490ff3e26e8b8">
  <xsd:schema xmlns:xsd="http://www.w3.org/2001/XMLSchema" xmlns:xs="http://www.w3.org/2001/XMLSchema" xmlns:p="http://schemas.microsoft.com/office/2006/metadata/properties" xmlns:ns3="e55d14a3-0aca-4518-8eac-7b1ee4bebbc6" xmlns:ns4="d9f503ba-74d6-440f-a93a-61b71a469859" targetNamespace="http://schemas.microsoft.com/office/2006/metadata/properties" ma:root="true" ma:fieldsID="f95cbade798ac316cd36d9be77715534" ns3:_="" ns4:_="">
    <xsd:import namespace="e55d14a3-0aca-4518-8eac-7b1ee4bebbc6"/>
    <xsd:import namespace="d9f503ba-74d6-440f-a93a-61b71a4698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d14a3-0aca-4518-8eac-7b1ee4beb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503ba-74d6-440f-a93a-61b71a4698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d14a3-0aca-4518-8eac-7b1ee4bebbc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1AEF6-3E49-44D9-A5C5-5A591C9FA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d14a3-0aca-4518-8eac-7b1ee4bebbc6"/>
    <ds:schemaRef ds:uri="d9f503ba-74d6-440f-a93a-61b71a4698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E0DA25-6096-4D21-A5A4-52E034FFA12C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d9f503ba-74d6-440f-a93a-61b71a469859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55d14a3-0aca-4518-8eac-7b1ee4bebbc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4F8E89B-3FD4-4223-B56B-03FBE239A8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SABLONA CVUT_PowerPoint prezentace</Template>
  <TotalTime>3706</TotalTime>
  <Words>230</Words>
  <Application>Microsoft Office PowerPoint</Application>
  <PresentationFormat>Předvádění na obrazovce (4:3)</PresentationFormat>
  <Paragraphs>57</Paragraphs>
  <Slides>27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2" baseType="lpstr">
      <vt:lpstr>Arial</vt:lpstr>
      <vt:lpstr>Technika-Bold</vt:lpstr>
      <vt:lpstr>Calibri</vt:lpstr>
      <vt:lpstr>Technika</vt:lpstr>
      <vt:lpstr>Motiv Office</vt:lpstr>
      <vt:lpstr>Vodárny</vt:lpstr>
      <vt:lpstr>Zadané vodárny</vt:lpstr>
      <vt:lpstr>Identifikace nelinearit</vt:lpstr>
      <vt:lpstr>System Identification Toolbox</vt:lpstr>
      <vt:lpstr>Skutečné parametry</vt:lpstr>
      <vt:lpstr>Nelineární Simulink model</vt:lpstr>
      <vt:lpstr>Upravený nelineární model</vt:lpstr>
      <vt:lpstr>Volba pracovního bodu</vt:lpstr>
      <vt:lpstr>Linearizace</vt:lpstr>
      <vt:lpstr>Lineární Simulink model</vt:lpstr>
      <vt:lpstr>Prezentace aplikace PowerPoint</vt:lpstr>
      <vt:lpstr>Prezentace aplikace PowerPoint</vt:lpstr>
      <vt:lpstr>Prezentace aplikace PowerPoint</vt:lpstr>
      <vt:lpstr>P Regulátor</vt:lpstr>
      <vt:lpstr>Prezentace aplikace PowerPoint</vt:lpstr>
      <vt:lpstr>Prezentace aplikace PowerPoint</vt:lpstr>
      <vt:lpstr>PI Regulátor</vt:lpstr>
      <vt:lpstr>Prezentace aplikace PowerPoint</vt:lpstr>
      <vt:lpstr>Prezentace aplikace PowerPoint</vt:lpstr>
      <vt:lpstr>PID Regulátor</vt:lpstr>
      <vt:lpstr>Prezentace aplikace PowerPoint</vt:lpstr>
      <vt:lpstr>Prezentace aplikace PowerPoint</vt:lpstr>
      <vt:lpstr>Porovnání regulátorů</vt:lpstr>
      <vt:lpstr>Stavová zpětná vazba</vt:lpstr>
      <vt:lpstr>Prezentace aplikace PowerPoint</vt:lpstr>
      <vt:lpstr>Prezentace aplikace PowerPoint</vt:lpstr>
      <vt:lpstr>Porovnání s PID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Matěj Pinkas</dc:creator>
  <cp:lastModifiedBy>Pinkas, Matej</cp:lastModifiedBy>
  <cp:revision>2</cp:revision>
  <dcterms:created xsi:type="dcterms:W3CDTF">2024-06-21T19:25:59Z</dcterms:created>
  <dcterms:modified xsi:type="dcterms:W3CDTF">2024-09-01T15:13:29Z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0x0101006FDE303173891040B5EE283B2CEEBEAC</vt:lpwstr>
  </property>
</Properties>
</file>