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-boldItalic.fntdata"/><Relationship Id="rId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179425" y="170225"/>
            <a:ext cx="57117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Soccer Statistics</a:t>
            </a:r>
            <a:endParaRPr/>
          </a:p>
        </p:txBody>
      </p:sp>
      <p:sp>
        <p:nvSpPr>
          <p:cNvPr id="86" name="Google Shape;86;p13"/>
          <p:cNvSpPr txBox="1"/>
          <p:nvPr>
            <p:ph idx="4294967295" type="subTitle"/>
          </p:nvPr>
        </p:nvSpPr>
        <p:spPr>
          <a:xfrm>
            <a:off x="265066" y="1091525"/>
            <a:ext cx="21180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9EBF"/>
                </a:solidFill>
              </a:rPr>
              <a:t>Coder: Nina Nguyen</a:t>
            </a:r>
            <a:endParaRPr>
              <a:solidFill>
                <a:srgbClr val="FF9EBF"/>
              </a:solidFill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b="17273" l="11162" r="11748" t="16290"/>
          <a:stretch/>
        </p:blipFill>
        <p:spPr>
          <a:xfrm>
            <a:off x="6024175" y="170225"/>
            <a:ext cx="2864100" cy="16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4">
            <a:alphaModFix/>
          </a:blip>
          <a:srcRect b="8908" l="0" r="0" t="0"/>
          <a:stretch/>
        </p:blipFill>
        <p:spPr>
          <a:xfrm>
            <a:off x="5276200" y="1965575"/>
            <a:ext cx="3704726" cy="275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9425" y="1965575"/>
            <a:ext cx="4899700" cy="27560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265075" y="1413550"/>
            <a:ext cx="426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Describes the statistics of soccer players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