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5EA9-0B52-714C-A28D-B631A3866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4DD22-584D-1244-B336-11B276B04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ugonma, Julia &amp; chidima</a:t>
            </a:r>
          </a:p>
        </p:txBody>
      </p:sp>
    </p:spTree>
    <p:extLst>
      <p:ext uri="{BB962C8B-B14F-4D97-AF65-F5344CB8AC3E}">
        <p14:creationId xmlns:p14="http://schemas.microsoft.com/office/powerpoint/2010/main" val="377481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449C-43A2-6045-8D78-AFDC3FE8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CF0F-D09A-684D-97AF-98E5EF603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2195052"/>
            <a:ext cx="8774899" cy="4064627"/>
          </a:xfrm>
        </p:spPr>
        <p:txBody>
          <a:bodyPr>
            <a:normAutofit/>
          </a:bodyPr>
          <a:lstStyle/>
          <a:p>
            <a:r>
              <a:rPr lang="en-US" sz="1400" dirty="0"/>
              <a:t>Source: Kaggle &amp; Datafiniti</a:t>
            </a:r>
          </a:p>
          <a:p>
            <a:endParaRPr lang="en-US" sz="1400" dirty="0"/>
          </a:p>
          <a:p>
            <a:r>
              <a:rPr lang="en-US" sz="1400" dirty="0"/>
              <a:t>Dataset: A list of 1,000 hotels &amp; their online reviews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083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B295-D585-2C47-A719-854D4CDC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94340-15FA-F148-972C-989949A484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1677" y="1649103"/>
            <a:ext cx="5960201" cy="44701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EDB3DD-F58F-A44F-B4DC-5643D7499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rot="5400000">
            <a:off x="7108917" y="2207873"/>
            <a:ext cx="4470152" cy="3352614"/>
          </a:xfrm>
        </p:spPr>
      </p:pic>
    </p:spTree>
    <p:extLst>
      <p:ext uri="{BB962C8B-B14F-4D97-AF65-F5344CB8AC3E}">
        <p14:creationId xmlns:p14="http://schemas.microsoft.com/office/powerpoint/2010/main" val="382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B295-D585-2C47-A719-854D4CDC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EE6D2-267A-5A43-AFC3-1CC2A1275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16D5B2-E2CC-D04A-96DC-195641D17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FA92-F734-1647-988E-E54D6EB9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7C96-729C-5844-AF91-C38CD5FE1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12696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4C28-A19A-B84E-A169-8200D951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us reviews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9B58-5E6B-D641-BF64-CBD54059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50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108</TotalTime>
  <Words>41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etl</vt:lpstr>
      <vt:lpstr>Hotel reviews</vt:lpstr>
      <vt:lpstr>Data cleanup &amp; analysis</vt:lpstr>
      <vt:lpstr>Final report</vt:lpstr>
      <vt:lpstr>bonus</vt:lpstr>
      <vt:lpstr>Bonus us reviews heat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Microsoft Office User</dc:creator>
  <cp:lastModifiedBy>Microsoft Office User</cp:lastModifiedBy>
  <cp:revision>11</cp:revision>
  <dcterms:created xsi:type="dcterms:W3CDTF">2019-08-07T23:36:31Z</dcterms:created>
  <dcterms:modified xsi:type="dcterms:W3CDTF">2019-08-08T01:24:49Z</dcterms:modified>
</cp:coreProperties>
</file>