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5EA9-0B52-714C-A28D-B631A3866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4DD22-584D-1244-B336-11B276B0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ugonma, Julia &amp; chidima</a:t>
            </a:r>
          </a:p>
        </p:txBody>
      </p:sp>
    </p:spTree>
    <p:extLst>
      <p:ext uri="{BB962C8B-B14F-4D97-AF65-F5344CB8AC3E}">
        <p14:creationId xmlns:p14="http://schemas.microsoft.com/office/powerpoint/2010/main" val="377481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449C-43A2-6045-8D78-AFDC3FE8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CF0F-D09A-684D-97AF-98E5EF60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2195052"/>
            <a:ext cx="8774899" cy="4064627"/>
          </a:xfrm>
        </p:spPr>
        <p:txBody>
          <a:bodyPr>
            <a:normAutofit/>
          </a:bodyPr>
          <a:lstStyle/>
          <a:p>
            <a:r>
              <a:rPr lang="en-US" sz="1400" dirty="0"/>
              <a:t>Source: Kaggle &amp; Datafiniti</a:t>
            </a:r>
          </a:p>
          <a:p>
            <a:endParaRPr lang="en-US" sz="1400" dirty="0"/>
          </a:p>
          <a:p>
            <a:r>
              <a:rPr lang="en-US" sz="1400" dirty="0"/>
              <a:t>Dataset: A list of 1,000 hotels &amp; their online reviews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8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B295-D585-2C47-A719-854D4CDC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94340-15FA-F148-972C-989949A484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1677" y="1649103"/>
            <a:ext cx="5960201" cy="44701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EDB3DD-F58F-A44F-B4DC-5643D74992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5400000">
            <a:off x="7108917" y="2207873"/>
            <a:ext cx="4470152" cy="3352614"/>
          </a:xfrm>
        </p:spPr>
      </p:pic>
    </p:spTree>
    <p:extLst>
      <p:ext uri="{BB962C8B-B14F-4D97-AF65-F5344CB8AC3E}">
        <p14:creationId xmlns:p14="http://schemas.microsoft.com/office/powerpoint/2010/main" val="38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D34D-6BE2-8F42-943B-52C69CE3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5ECD-4AA2-0449-BA6B-717984B0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987156"/>
          </a:xfrm>
        </p:spPr>
        <p:txBody>
          <a:bodyPr/>
          <a:lstStyle/>
          <a:p>
            <a:r>
              <a:rPr lang="en-US" dirty="0"/>
              <a:t>Extract : </a:t>
            </a:r>
          </a:p>
          <a:p>
            <a:pPr lvl="1"/>
            <a:r>
              <a:rPr lang="en-US" dirty="0"/>
              <a:t>CSV, 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pgAdmin</a:t>
            </a:r>
            <a:r>
              <a:rPr lang="en-US" dirty="0"/>
              <a:t> 4, Pandas, </a:t>
            </a:r>
            <a:r>
              <a:rPr lang="en-US" dirty="0" err="1"/>
              <a:t>sqlalchemy</a:t>
            </a:r>
            <a:r>
              <a:rPr lang="en-US" dirty="0"/>
              <a:t>, &amp; psycopg2</a:t>
            </a:r>
          </a:p>
          <a:p>
            <a:r>
              <a:rPr lang="en-US" dirty="0"/>
              <a:t>Transform: </a:t>
            </a:r>
          </a:p>
          <a:p>
            <a:pPr lvl="1"/>
            <a:r>
              <a:rPr lang="en-US" dirty="0"/>
              <a:t>Cleaning included renaming the column headers, used </a:t>
            </a:r>
            <a:r>
              <a:rPr lang="en-US" dirty="0" err="1"/>
              <a:t>concat</a:t>
            </a:r>
            <a:r>
              <a:rPr lang="en-US" dirty="0"/>
              <a:t> to join clean CSV’s and created 3 separate data frames that were loaded as empty tables into </a:t>
            </a:r>
            <a:r>
              <a:rPr lang="en-US" dirty="0" err="1"/>
              <a:t>postgres</a:t>
            </a:r>
            <a:r>
              <a:rPr lang="en-US" dirty="0"/>
              <a:t>. </a:t>
            </a:r>
          </a:p>
          <a:p>
            <a:r>
              <a:rPr lang="en-US" dirty="0"/>
              <a:t>Load: </a:t>
            </a:r>
          </a:p>
          <a:p>
            <a:pPr lvl="1"/>
            <a:r>
              <a:rPr lang="en-US" dirty="0"/>
              <a:t>Hotels, Users and Reviews were the final tables we chose because they are relational and we white boarded to show in above slide images. </a:t>
            </a:r>
          </a:p>
          <a:p>
            <a:pPr lvl="1"/>
            <a:r>
              <a:rPr lang="en-US" dirty="0"/>
              <a:t>We were only able to load the tables after removing the primary and foreign keys but were having issues altering the tables afterwards to assign them.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487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253</TotalTime>
  <Words>134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etl</vt:lpstr>
      <vt:lpstr>Hotel reviews</vt:lpstr>
      <vt:lpstr>Data cleanup &amp; analysis</vt:lpstr>
      <vt:lpstr>Final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Microsoft Office User</dc:creator>
  <cp:lastModifiedBy>Microsoft Office User</cp:lastModifiedBy>
  <cp:revision>14</cp:revision>
  <dcterms:created xsi:type="dcterms:W3CDTF">2019-08-07T23:36:31Z</dcterms:created>
  <dcterms:modified xsi:type="dcterms:W3CDTF">2019-08-10T19:01:42Z</dcterms:modified>
</cp:coreProperties>
</file>