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86" r:id="rId2"/>
    <p:sldId id="288" r:id="rId3"/>
    <p:sldId id="285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556792"/>
            <a:ext cx="8313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5400" b="1" dirty="0" smtClean="0">
                <a:solidFill>
                  <a:schemeClr val="bg1"/>
                </a:solidFill>
              </a:rPr>
              <a:t>Оюутны тэтгэлэгт хөтөлбөр</a:t>
            </a:r>
            <a:endParaRPr lang="en-US" sz="5400" b="1" dirty="0">
              <a:solidFill>
                <a:schemeClr val="bg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4168" y="3933056"/>
            <a:ext cx="26084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800" dirty="0"/>
              <a:t>Уранзэв</a:t>
            </a:r>
          </a:p>
          <a:p>
            <a:r>
              <a:rPr lang="mn-MN" sz="2800" dirty="0"/>
              <a:t>Золжаргал</a:t>
            </a:r>
          </a:p>
          <a:p>
            <a:r>
              <a:rPr lang="mn-MN" sz="2800" dirty="0"/>
              <a:t>Байгалмаа</a:t>
            </a:r>
          </a:p>
          <a:p>
            <a:r>
              <a:rPr lang="mn-MN" sz="2800" dirty="0"/>
              <a:t>Түвшинжаргал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mn-MN" sz="4000" b="1" dirty="0" smtClean="0"/>
              <a:t>Төслийн </a:t>
            </a:r>
            <a:r>
              <a:rPr lang="mn-MN" sz="4000" b="1" dirty="0"/>
              <a:t>зорилго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Бүх оюутан сурагчдийг тэтгэлэгт  хөтөлбөрт хамрагдах боломж олгох.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mn-MN" sz="4000" b="1" dirty="0"/>
              <a:t>Төслийн зорилтууд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mn-MN" dirty="0"/>
          </a:p>
          <a:p>
            <a:r>
              <a:rPr lang="mn-MN" dirty="0" smtClean="0"/>
              <a:t>Дэлхийн их дээд сургууль болон, монголын тэтгэлэгт хөтөлбөрийн өгөдлийн сан, холбоос үүсгэх</a:t>
            </a:r>
          </a:p>
          <a:p>
            <a:r>
              <a:rPr lang="mn-MN" dirty="0" smtClean="0"/>
              <a:t>Өөрсдийн систем, вебээ түмэнд түгээнэ</a:t>
            </a:r>
          </a:p>
          <a:p>
            <a:r>
              <a:rPr lang="mn-MN" dirty="0" smtClean="0"/>
              <a:t>Хэрэглэгч болон бүртгүүлснээр хэрэгтэй улс, сургуулийн  мэдээллийг шууд хүлээн авах. </a:t>
            </a:r>
            <a:r>
              <a:rPr lang="en-US" dirty="0" smtClean="0"/>
              <a:t>(1000</a:t>
            </a:r>
            <a:r>
              <a:rPr lang="mn-MN" dirty="0" smtClean="0"/>
              <a:t>₮</a:t>
            </a:r>
            <a:r>
              <a:rPr lang="en-US" dirty="0" smtClean="0"/>
              <a:t>)</a:t>
            </a:r>
            <a:endParaRPr lang="mn-MN" dirty="0" smtClean="0"/>
          </a:p>
          <a:p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1599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Төслийн дэд бүтэц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mn-MN" dirty="0"/>
              <a:t/>
            </a:r>
            <a:br>
              <a:rPr lang="mn-MN" dirty="0"/>
            </a:br>
            <a:r>
              <a:rPr lang="mn-MN" dirty="0"/>
              <a:t>Үйл ажиллагаа-</a:t>
            </a:r>
            <a:r>
              <a:rPr lang="en-US" dirty="0"/>
              <a:t> </a:t>
            </a:r>
            <a:r>
              <a:rPr lang="mn-MN" dirty="0"/>
              <a:t>Төслөө олон нийтэд таниулахын тулд </a:t>
            </a:r>
            <a:r>
              <a:rPr lang="en-US" dirty="0"/>
              <a:t>FB-PAGE-</a:t>
            </a:r>
            <a:r>
              <a:rPr lang="mn-MN" dirty="0"/>
              <a:t>50К худалдан авч, </a:t>
            </a:r>
            <a:r>
              <a:rPr lang="en-US" dirty="0"/>
              <a:t>sponsored </a:t>
            </a:r>
            <a:r>
              <a:rPr lang="mn-MN" dirty="0"/>
              <a:t>хийн богино хугацаанд түмэнд түгээх</a:t>
            </a:r>
          </a:p>
          <a:p>
            <a:r>
              <a:rPr lang="mn-MN" dirty="0"/>
              <a:t> Байгууллагын бүтэц Төслийн менежер-Золжаргал, Хөгжүүлэгч-Уранзэв, Байгалмаа, Санхүү харилцаа холбоо-Түвшинжаргал</a:t>
            </a:r>
          </a:p>
          <a:p>
            <a:r>
              <a:rPr lang="mn-MN" dirty="0"/>
              <a:t>Хэрэгсэл – </a:t>
            </a:r>
            <a:r>
              <a:rPr lang="en-US" dirty="0"/>
              <a:t>notebook, </a:t>
            </a:r>
            <a:r>
              <a:rPr lang="en-US" dirty="0" err="1"/>
              <a:t>Django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python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mn-MN" dirty="0" smtClean="0"/>
              <a:t> </a:t>
            </a:r>
            <a:r>
              <a:rPr lang="en-US" dirty="0" smtClean="0"/>
              <a:t>, Microsoft office, </a:t>
            </a:r>
            <a:r>
              <a:rPr lang="en-US" dirty="0" smtClean="0"/>
              <a:t> </a:t>
            </a:r>
            <a:r>
              <a:rPr lang="en-US" dirty="0"/>
              <a:t>desktop </a:t>
            </a:r>
            <a:r>
              <a:rPr lang="en-US" dirty="0" smtClean="0"/>
              <a:t>computers, printer</a:t>
            </a:r>
            <a:endParaRPr lang="mn-MN" dirty="0"/>
          </a:p>
          <a:p>
            <a:r>
              <a:rPr lang="mn-MN" dirty="0"/>
              <a:t>Аргачлал/ Техник- Өдрийн хоолны цагаар хэлэлцэж, </a:t>
            </a:r>
            <a:r>
              <a:rPr lang="en-US" dirty="0" err="1"/>
              <a:t>github</a:t>
            </a:r>
            <a:r>
              <a:rPr lang="en-US" dirty="0"/>
              <a:t>- </a:t>
            </a:r>
            <a:r>
              <a:rPr lang="mn-MN" dirty="0"/>
              <a:t>дээр судлан, ойлгон суралцах баримтаа тавих </a:t>
            </a:r>
          </a:p>
          <a:p>
            <a:r>
              <a:rPr lang="mn-MN" dirty="0"/>
              <a:t>Сургалт –14 хоногтоо 1 </a:t>
            </a:r>
            <a:r>
              <a:rPr lang="mn-MN" dirty="0" smtClean="0"/>
              <a:t>удаа</a:t>
            </a:r>
            <a:r>
              <a:rPr lang="en-US" dirty="0" smtClean="0"/>
              <a:t>- WEB-  system</a:t>
            </a:r>
            <a:r>
              <a:rPr lang="mn-MN" dirty="0" smtClean="0"/>
              <a:t>-ээ хэрхэн дэлхийн жишигт хүрэхээр хөгжүүлэх талаар </a:t>
            </a:r>
          </a:p>
          <a:p>
            <a:pPr marL="0" indent="0">
              <a:buNone/>
            </a:pPr>
            <a:r>
              <a:rPr lang="mn-MN" dirty="0" smtClean="0"/>
              <a:t>----</a:t>
            </a:r>
            <a:r>
              <a:rPr lang="en-US" dirty="0" smtClean="0"/>
              <a:t> edx.org – Java, C++, HTML5, </a:t>
            </a:r>
            <a:r>
              <a:rPr lang="mn-MN" dirty="0" smtClean="0"/>
              <a:t> зэрэг хичээлийг онлайнаар үзэж судлах.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129340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Adobe Garamond Pro</vt:lpstr>
      <vt:lpstr>Arial</vt:lpstr>
      <vt:lpstr>Calibri</vt:lpstr>
      <vt:lpstr>Office Theme</vt:lpstr>
      <vt:lpstr>PowerPoint Presentation</vt:lpstr>
      <vt:lpstr>Төслийн зорилго</vt:lpstr>
      <vt:lpstr>Төслийн зорилтууд</vt:lpstr>
      <vt:lpstr>Төслийн дэд бүтэц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2017-02-16T17:51:55Z</dcterms:modified>
</cp:coreProperties>
</file>