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f26a4f44c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cf26a4f44c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26a4f44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cf26a4f44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3640525"/>
            <a:ext cx="8520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lang="ru-RU" sz="3000"/>
              <a:t>Проект по разработке автоматизированной информационной системы (web-сайта) для оказания услуг по утилизации отходов</a:t>
            </a:r>
            <a:endParaRPr b="0"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118693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4400">
                <a:solidFill>
                  <a:srgbClr val="000000"/>
                </a:solidFill>
              </a:rPr>
              <a:t>Коп</a:t>
            </a:r>
            <a:endParaRPr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Затраты на проект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2088375"/>
            <a:ext cx="85206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4570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100">
                <a:solidFill>
                  <a:schemeClr val="dk1"/>
                </a:solidFill>
              </a:rPr>
              <a:t>В среднем было потрачено около 30 часов на изучение, освоение предметной области , а также разработку</a:t>
            </a:r>
            <a:endParaRPr sz="21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38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Как была устроена работа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9999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2100">
                <a:solidFill>
                  <a:schemeClr val="dk1"/>
                </a:solidFill>
              </a:rPr>
              <a:t>Участники команды</a:t>
            </a:r>
            <a:r>
              <a:rPr lang="ru-RU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100">
                <a:solidFill>
                  <a:schemeClr val="dk1"/>
                </a:solidFill>
              </a:rPr>
              <a:t>Черняв Никита Георгиевич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179999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2100">
                <a:solidFill>
                  <a:schemeClr val="dk1"/>
                </a:solidFill>
              </a:rPr>
              <a:t>Инструменты</a:t>
            </a:r>
            <a:endParaRPr b="1" sz="2100">
              <a:solidFill>
                <a:schemeClr val="dk1"/>
              </a:solidFill>
            </a:endParaRPr>
          </a:p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100">
                <a:solidFill>
                  <a:schemeClr val="dk1"/>
                </a:solidFill>
              </a:rPr>
              <a:t>Framework :  Play 2</a:t>
            </a:r>
            <a:endParaRPr sz="2100">
              <a:solidFill>
                <a:schemeClr val="dk1"/>
              </a:solidFill>
            </a:endParaRPr>
          </a:p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100">
                <a:solidFill>
                  <a:schemeClr val="dk1"/>
                </a:solidFill>
              </a:rPr>
              <a:t>Scala + postgresql 9.8</a:t>
            </a:r>
            <a:endParaRPr sz="2100">
              <a:solidFill>
                <a:schemeClr val="dk1"/>
              </a:solidFill>
            </a:endParaRPr>
          </a:p>
          <a:p>
            <a:pPr indent="54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Чему удалось научиться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2007225"/>
            <a:ext cx="85206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2100">
                <a:solidFill>
                  <a:schemeClr val="dk1"/>
                </a:solidFill>
              </a:rPr>
              <a:t>В первую очередь, был получен опыт взаимодействия с заказчиком. Также получен опыт в сборе аналитики и в разработке.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454000" y="4279975"/>
            <a:ext cx="8520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/>
              <a:t>Проект по разработке автоматизированной информационной системы (web-сайта) для оказания услуг по утилизации отходов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000"/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311700" y="15231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4400">
                <a:solidFill>
                  <a:srgbClr val="000000"/>
                </a:solidFill>
              </a:rPr>
              <a:t>Коп</a:t>
            </a:r>
            <a:endParaRPr sz="4400">
              <a:solidFill>
                <a:srgbClr val="000000"/>
              </a:solidFill>
            </a:endParaRPr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370450" y="4775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4400">
                <a:solidFill>
                  <a:srgbClr val="000000"/>
                </a:solidFill>
              </a:rPr>
              <a:t>Спасибо за внимание</a:t>
            </a:r>
            <a:endParaRPr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600"/>
              <a:t>Проблема заказчика</a:t>
            </a:r>
            <a:endParaRPr sz="3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815925"/>
            <a:ext cx="8520600" cy="2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</a:rPr>
              <a:t>У заказчика отсутствует систематизированная информация о предоставляемых услугах компании, также он хочет привлечь новых клиентов и инвесторов, заинтересованных в различных видах экологической утилизации.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2315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600"/>
              <a:t>Решение</a:t>
            </a:r>
            <a:endParaRPr sz="36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85475" y="1807975"/>
            <a:ext cx="8520600" cy="21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100">
                <a:solidFill>
                  <a:schemeClr val="dk1"/>
                </a:solidFill>
              </a:rPr>
              <a:t>	Реализация веб-платформы для размещения необходимой информации.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0626" y="691175"/>
            <a:ext cx="927848" cy="4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80400" y="274250"/>
            <a:ext cx="69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Демонстрация решения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7550"/>
            <a:ext cx="8839198" cy="121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80400" y="274250"/>
            <a:ext cx="69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Демонстрация решения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863" y="1116050"/>
            <a:ext cx="7272284" cy="37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80400" y="274250"/>
            <a:ext cx="69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Демонстрация решения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75" y="1172075"/>
            <a:ext cx="7260842" cy="372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80400" y="274250"/>
            <a:ext cx="69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Демонстрация решения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300" y="1116050"/>
            <a:ext cx="7261397" cy="37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80400" y="274250"/>
            <a:ext cx="69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Демонстрация решения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288" y="1116050"/>
            <a:ext cx="7239415" cy="37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80400" y="274250"/>
            <a:ext cx="6921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Демонстрация решения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538" y="1063675"/>
            <a:ext cx="2330925" cy="37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