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60" r:id="rId5"/>
    <p:sldId id="266" r:id="rId6"/>
    <p:sldId id="264" r:id="rId7"/>
    <p:sldId id="263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1A9DC-22DF-4813-8C60-B93BEF432E12}" v="5" dt="2022-02-17T10:27:02.694"/>
    <p1510:client id="{502EF3E7-842D-4F76-8ABA-4F79346C716A}" v="2" dt="2022-02-19T04:47:23.542"/>
    <p1510:client id="{701E0EA3-87EE-F915-D130-3871C883F996}" v="1" dt="2022-02-20T03:53:23.729"/>
    <p1510:client id="{AC356156-1A21-4010-96F5-6E2229403071}" v="1" dt="2022-02-19T04:08:58.299"/>
    <p1510:client id="{C9151828-AABB-C6B9-0CBF-2C61062FDB78}" v="1" dt="2022-02-19T08:34:35.634"/>
    <p1510:client id="{CFD4FE7C-1FC8-7858-A1C2-CD525BE3173E}" v="3" dt="2022-02-19T14:34:06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 Rajbhar" userId="S::dk0689@digikull.com::5c0c8866-775c-45b1-9695-67259838ff52" providerId="AD" clId="Web-{502EF3E7-842D-4F76-8ABA-4F79346C716A}"/>
    <pc:docChg chg="modSld">
      <pc:chgData name="Vivek  Rajbhar" userId="S::dk0689@digikull.com::5c0c8866-775c-45b1-9695-67259838ff52" providerId="AD" clId="Web-{502EF3E7-842D-4F76-8ABA-4F79346C716A}" dt="2022-02-19T04:47:23.542" v="1" actId="1076"/>
      <pc:docMkLst>
        <pc:docMk/>
      </pc:docMkLst>
      <pc:sldChg chg="modSp">
        <pc:chgData name="Vivek  Rajbhar" userId="S::dk0689@digikull.com::5c0c8866-775c-45b1-9695-67259838ff52" providerId="AD" clId="Web-{502EF3E7-842D-4F76-8ABA-4F79346C716A}" dt="2022-02-19T04:47:23.542" v="1" actId="1076"/>
        <pc:sldMkLst>
          <pc:docMk/>
          <pc:sldMk cId="4060618067" sldId="276"/>
        </pc:sldMkLst>
        <pc:spChg chg="mod">
          <ac:chgData name="Vivek  Rajbhar" userId="S::dk0689@digikull.com::5c0c8866-775c-45b1-9695-67259838ff52" providerId="AD" clId="Web-{502EF3E7-842D-4F76-8ABA-4F79346C716A}" dt="2022-02-19T04:47:23.542" v="1" actId="1076"/>
          <ac:spMkLst>
            <pc:docMk/>
            <pc:sldMk cId="4060618067" sldId="276"/>
            <ac:spMk id="3" creationId="{00000000-0000-0000-0000-000000000000}"/>
          </ac:spMkLst>
        </pc:spChg>
      </pc:sldChg>
    </pc:docChg>
  </pc:docChgLst>
  <pc:docChgLst>
    <pc:chgData name="Subhransu  Sahu" userId="S::dk0630@digikull.com::e901db3b-3f84-4919-be7e-c2100b300d4a" providerId="AD" clId="Web-{32B1A9DC-22DF-4813-8C60-B93BEF432E12}"/>
    <pc:docChg chg="modSld">
      <pc:chgData name="Subhransu  Sahu" userId="S::dk0630@digikull.com::e901db3b-3f84-4919-be7e-c2100b300d4a" providerId="AD" clId="Web-{32B1A9DC-22DF-4813-8C60-B93BEF432E12}" dt="2022-02-17T10:27:02.694" v="4" actId="14100"/>
      <pc:docMkLst>
        <pc:docMk/>
      </pc:docMkLst>
      <pc:sldChg chg="modSp">
        <pc:chgData name="Subhransu  Sahu" userId="S::dk0630@digikull.com::e901db3b-3f84-4919-be7e-c2100b300d4a" providerId="AD" clId="Web-{32B1A9DC-22DF-4813-8C60-B93BEF432E12}" dt="2022-02-17T10:27:02.694" v="4" actId="14100"/>
        <pc:sldMkLst>
          <pc:docMk/>
          <pc:sldMk cId="3065335029" sldId="266"/>
        </pc:sldMkLst>
        <pc:spChg chg="mod">
          <ac:chgData name="Subhransu  Sahu" userId="S::dk0630@digikull.com::e901db3b-3f84-4919-be7e-c2100b300d4a" providerId="AD" clId="Web-{32B1A9DC-22DF-4813-8C60-B93BEF432E12}" dt="2022-02-17T10:27:02.694" v="4" actId="14100"/>
          <ac:spMkLst>
            <pc:docMk/>
            <pc:sldMk cId="3065335029" sldId="266"/>
            <ac:spMk id="3" creationId="{00000000-0000-0000-0000-000000000000}"/>
          </ac:spMkLst>
        </pc:spChg>
      </pc:sldChg>
      <pc:sldChg chg="modSp">
        <pc:chgData name="Subhransu  Sahu" userId="S::dk0630@digikull.com::e901db3b-3f84-4919-be7e-c2100b300d4a" providerId="AD" clId="Web-{32B1A9DC-22DF-4813-8C60-B93BEF432E12}" dt="2022-02-17T10:18:46.509" v="0"/>
        <pc:sldMkLst>
          <pc:docMk/>
          <pc:sldMk cId="3723319680" sldId="271"/>
        </pc:sldMkLst>
        <pc:graphicFrameChg chg="modGraphic">
          <ac:chgData name="Subhransu  Sahu" userId="S::dk0630@digikull.com::e901db3b-3f84-4919-be7e-c2100b300d4a" providerId="AD" clId="Web-{32B1A9DC-22DF-4813-8C60-B93BEF432E12}" dt="2022-02-17T10:18:46.509" v="0"/>
          <ac:graphicFrameMkLst>
            <pc:docMk/>
            <pc:sldMk cId="3723319680" sldId="271"/>
            <ac:graphicFrameMk id="4" creationId="{00000000-0000-0000-0000-000000000000}"/>
          </ac:graphicFrameMkLst>
        </pc:graphicFrameChg>
      </pc:sldChg>
      <pc:sldChg chg="modSp">
        <pc:chgData name="Subhransu  Sahu" userId="S::dk0630@digikull.com::e901db3b-3f84-4919-be7e-c2100b300d4a" providerId="AD" clId="Web-{32B1A9DC-22DF-4813-8C60-B93BEF432E12}" dt="2022-02-17T10:20:50.747" v="3" actId="1076"/>
        <pc:sldMkLst>
          <pc:docMk/>
          <pc:sldMk cId="2320916027" sldId="272"/>
        </pc:sldMkLst>
        <pc:spChg chg="mod">
          <ac:chgData name="Subhransu  Sahu" userId="S::dk0630@digikull.com::e901db3b-3f84-4919-be7e-c2100b300d4a" providerId="AD" clId="Web-{32B1A9DC-22DF-4813-8C60-B93BEF432E12}" dt="2022-02-17T10:20:50.747" v="3" actId="1076"/>
          <ac:spMkLst>
            <pc:docMk/>
            <pc:sldMk cId="2320916027" sldId="272"/>
            <ac:spMk id="5" creationId="{00000000-0000-0000-0000-000000000000}"/>
          </ac:spMkLst>
        </pc:spChg>
      </pc:sldChg>
    </pc:docChg>
  </pc:docChgLst>
  <pc:docChgLst>
    <pc:chgData name="Vivek  Rajbhar" userId="S::dk0689@digikull.com::5c0c8866-775c-45b1-9695-67259838ff52" providerId="AD" clId="Web-{CFD4FE7C-1FC8-7858-A1C2-CD525BE3173E}"/>
    <pc:docChg chg="modSld">
      <pc:chgData name="Vivek  Rajbhar" userId="S::dk0689@digikull.com::5c0c8866-775c-45b1-9695-67259838ff52" providerId="AD" clId="Web-{CFD4FE7C-1FC8-7858-A1C2-CD525BE3173E}" dt="2022-02-19T14:34:06.207" v="2"/>
      <pc:docMkLst>
        <pc:docMk/>
      </pc:docMkLst>
      <pc:sldChg chg="modSp">
        <pc:chgData name="Vivek  Rajbhar" userId="S::dk0689@digikull.com::5c0c8866-775c-45b1-9695-67259838ff52" providerId="AD" clId="Web-{CFD4FE7C-1FC8-7858-A1C2-CD525BE3173E}" dt="2022-02-19T14:34:06.207" v="2"/>
        <pc:sldMkLst>
          <pc:docMk/>
          <pc:sldMk cId="1565862273" sldId="269"/>
        </pc:sldMkLst>
        <pc:graphicFrameChg chg="modGraphic">
          <ac:chgData name="Vivek  Rajbhar" userId="S::dk0689@digikull.com::5c0c8866-775c-45b1-9695-67259838ff52" providerId="AD" clId="Web-{CFD4FE7C-1FC8-7858-A1C2-CD525BE3173E}" dt="2022-02-19T14:34:06.207" v="2"/>
          <ac:graphicFrameMkLst>
            <pc:docMk/>
            <pc:sldMk cId="1565862273" sldId="269"/>
            <ac:graphicFrameMk id="4" creationId="{00000000-0000-0000-0000-000000000000}"/>
          </ac:graphicFrameMkLst>
        </pc:graphicFrameChg>
      </pc:sldChg>
      <pc:sldChg chg="modSp">
        <pc:chgData name="Vivek  Rajbhar" userId="S::dk0689@digikull.com::5c0c8866-775c-45b1-9695-67259838ff52" providerId="AD" clId="Web-{CFD4FE7C-1FC8-7858-A1C2-CD525BE3173E}" dt="2022-02-19T14:00:13.652" v="1" actId="1076"/>
        <pc:sldMkLst>
          <pc:docMk/>
          <pc:sldMk cId="4060618067" sldId="276"/>
        </pc:sldMkLst>
        <pc:spChg chg="mod">
          <ac:chgData name="Vivek  Rajbhar" userId="S::dk0689@digikull.com::5c0c8866-775c-45b1-9695-67259838ff52" providerId="AD" clId="Web-{CFD4FE7C-1FC8-7858-A1C2-CD525BE3173E}" dt="2022-02-19T14:00:13.652" v="1" actId="1076"/>
          <ac:spMkLst>
            <pc:docMk/>
            <pc:sldMk cId="4060618067" sldId="276"/>
            <ac:spMk id="3" creationId="{00000000-0000-0000-0000-000000000000}"/>
          </ac:spMkLst>
        </pc:spChg>
      </pc:sldChg>
    </pc:docChg>
  </pc:docChgLst>
  <pc:docChgLst>
    <pc:chgData name="Vivek  Rajbhar" userId="S::dk0689@digikull.com::5c0c8866-775c-45b1-9695-67259838ff52" providerId="AD" clId="Web-{701E0EA3-87EE-F915-D130-3871C883F996}"/>
    <pc:docChg chg="modSld">
      <pc:chgData name="Vivek  Rajbhar" userId="S::dk0689@digikull.com::5c0c8866-775c-45b1-9695-67259838ff52" providerId="AD" clId="Web-{701E0EA3-87EE-F915-D130-3871C883F996}" dt="2022-02-20T03:53:23.729" v="0" actId="14100"/>
      <pc:docMkLst>
        <pc:docMk/>
      </pc:docMkLst>
      <pc:sldChg chg="modSp">
        <pc:chgData name="Vivek  Rajbhar" userId="S::dk0689@digikull.com::5c0c8866-775c-45b1-9695-67259838ff52" providerId="AD" clId="Web-{701E0EA3-87EE-F915-D130-3871C883F996}" dt="2022-02-20T03:53:23.729" v="0" actId="14100"/>
        <pc:sldMkLst>
          <pc:docMk/>
          <pc:sldMk cId="1687072682" sldId="273"/>
        </pc:sldMkLst>
        <pc:spChg chg="mod">
          <ac:chgData name="Vivek  Rajbhar" userId="S::dk0689@digikull.com::5c0c8866-775c-45b1-9695-67259838ff52" providerId="AD" clId="Web-{701E0EA3-87EE-F915-D130-3871C883F996}" dt="2022-02-20T03:53:23.729" v="0" actId="14100"/>
          <ac:spMkLst>
            <pc:docMk/>
            <pc:sldMk cId="1687072682" sldId="273"/>
            <ac:spMk id="3" creationId="{00000000-0000-0000-0000-000000000000}"/>
          </ac:spMkLst>
        </pc:spChg>
      </pc:sldChg>
    </pc:docChg>
  </pc:docChgLst>
  <pc:docChgLst>
    <pc:chgData name="Vivek  Rajbhar" userId="S::dk0689@digikull.com::5c0c8866-775c-45b1-9695-67259838ff52" providerId="AD" clId="Web-{AC356156-1A21-4010-96F5-6E2229403071}"/>
    <pc:docChg chg="modSld">
      <pc:chgData name="Vivek  Rajbhar" userId="S::dk0689@digikull.com::5c0c8866-775c-45b1-9695-67259838ff52" providerId="AD" clId="Web-{AC356156-1A21-4010-96F5-6E2229403071}" dt="2022-02-19T04:08:58.299" v="0" actId="14100"/>
      <pc:docMkLst>
        <pc:docMk/>
      </pc:docMkLst>
      <pc:sldChg chg="modSp">
        <pc:chgData name="Vivek  Rajbhar" userId="S::dk0689@digikull.com::5c0c8866-775c-45b1-9695-67259838ff52" providerId="AD" clId="Web-{AC356156-1A21-4010-96F5-6E2229403071}" dt="2022-02-19T04:08:58.299" v="0" actId="14100"/>
        <pc:sldMkLst>
          <pc:docMk/>
          <pc:sldMk cId="4060618067" sldId="276"/>
        </pc:sldMkLst>
        <pc:spChg chg="mod">
          <ac:chgData name="Vivek  Rajbhar" userId="S::dk0689@digikull.com::5c0c8866-775c-45b1-9695-67259838ff52" providerId="AD" clId="Web-{AC356156-1A21-4010-96F5-6E2229403071}" dt="2022-02-19T04:08:58.299" v="0" actId="14100"/>
          <ac:spMkLst>
            <pc:docMk/>
            <pc:sldMk cId="4060618067" sldId="276"/>
            <ac:spMk id="3" creationId="{00000000-0000-0000-0000-000000000000}"/>
          </ac:spMkLst>
        </pc:spChg>
      </pc:sldChg>
    </pc:docChg>
  </pc:docChgLst>
  <pc:docChgLst>
    <pc:chgData name="Vivek  Rajbhar" userId="S::dk0689@digikull.com::5c0c8866-775c-45b1-9695-67259838ff52" providerId="AD" clId="Web-{C9151828-AABB-C6B9-0CBF-2C61062FDB78}"/>
    <pc:docChg chg="modSld">
      <pc:chgData name="Vivek  Rajbhar" userId="S::dk0689@digikull.com::5c0c8866-775c-45b1-9695-67259838ff52" providerId="AD" clId="Web-{C9151828-AABB-C6B9-0CBF-2C61062FDB78}" dt="2022-02-19T08:34:35.634" v="0" actId="1076"/>
      <pc:docMkLst>
        <pc:docMk/>
      </pc:docMkLst>
      <pc:sldChg chg="modSp">
        <pc:chgData name="Vivek  Rajbhar" userId="S::dk0689@digikull.com::5c0c8866-775c-45b1-9695-67259838ff52" providerId="AD" clId="Web-{C9151828-AABB-C6B9-0CBF-2C61062FDB78}" dt="2022-02-19T08:34:35.634" v="0" actId="1076"/>
        <pc:sldMkLst>
          <pc:docMk/>
          <pc:sldMk cId="370520298" sldId="260"/>
        </pc:sldMkLst>
        <pc:picChg chg="mod">
          <ac:chgData name="Vivek  Rajbhar" userId="S::dk0689@digikull.com::5c0c8866-775c-45b1-9695-67259838ff52" providerId="AD" clId="Web-{C9151828-AABB-C6B9-0CBF-2C61062FDB78}" dt="2022-02-19T08:34:35.634" v="0" actId="1076"/>
          <ac:picMkLst>
            <pc:docMk/>
            <pc:sldMk cId="370520298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javascript/javascript-if-else-condi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413" y="2333625"/>
            <a:ext cx="8915399" cy="2262781"/>
          </a:xfrm>
        </p:spPr>
        <p:txBody>
          <a:bodyPr>
            <a:normAutofit/>
          </a:bodyPr>
          <a:lstStyle/>
          <a:p>
            <a:r>
              <a:rPr lang="en-US" sz="6500" dirty="0"/>
              <a:t>Javascript  </a:t>
            </a:r>
          </a:p>
        </p:txBody>
      </p:sp>
      <p:pic>
        <p:nvPicPr>
          <p:cNvPr id="1030" name="Picture 6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3122116"/>
            <a:ext cx="335470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9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5117"/>
            <a:ext cx="8915400" cy="4436105"/>
          </a:xfrm>
        </p:spPr>
        <p:txBody>
          <a:bodyPr/>
          <a:lstStyle/>
          <a:p>
            <a:r>
              <a:rPr lang="en-US" dirty="0"/>
              <a:t>Arithmetic operators are used to perform arithmetic on numbers: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22834"/>
              </p:ext>
            </p:extLst>
          </p:nvPr>
        </p:nvGraphicFramePr>
        <p:xfrm>
          <a:off x="2851509" y="233280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5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4358467"/>
          </a:xfrm>
        </p:spPr>
        <p:txBody>
          <a:bodyPr/>
          <a:lstStyle/>
          <a:p>
            <a:r>
              <a:rPr lang="en-US" dirty="0"/>
              <a:t>JavaScript provides comparison operators that compare two operands and return a </a:t>
            </a:r>
            <a:r>
              <a:rPr lang="en-US" dirty="0" err="1"/>
              <a:t>boolean</a:t>
            </a:r>
            <a:r>
              <a:rPr lang="en-US" dirty="0"/>
              <a:t> value true or false.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71639"/>
              </p:ext>
            </p:extLst>
          </p:nvPr>
        </p:nvGraphicFramePr>
        <p:xfrm>
          <a:off x="2851509" y="2513961"/>
          <a:ext cx="8128000" cy="259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</a:t>
                      </a:r>
                      <a:r>
                        <a:rPr lang="en-US" baseline="0" dirty="0"/>
                        <a:t> with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</a:t>
                      </a:r>
                      <a:r>
                        <a:rPr lang="en-US" baseline="0" dirty="0"/>
                        <a:t> Equals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4358467"/>
          </a:xfrm>
        </p:spPr>
        <p:txBody>
          <a:bodyPr/>
          <a:lstStyle/>
          <a:p>
            <a:r>
              <a:rPr lang="en-US" dirty="0"/>
              <a:t>The logical operators are used to combine two or more conditions.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64431"/>
              </p:ext>
            </p:extLst>
          </p:nvPr>
        </p:nvGraphicFramePr>
        <p:xfrm>
          <a:off x="2851509" y="251396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0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4358467"/>
          </a:xfrm>
        </p:spPr>
        <p:txBody>
          <a:bodyPr/>
          <a:lstStyle/>
          <a:p>
            <a:r>
              <a:rPr lang="en-US" dirty="0"/>
              <a:t>JavaScript provides the assignment operators to assign values to variables with less key strokes.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94039"/>
              </p:ext>
            </p:extLst>
          </p:nvPr>
        </p:nvGraphicFramePr>
        <p:xfrm>
          <a:off x="2851509" y="2513961"/>
          <a:ext cx="8128000" cy="278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and 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Multiply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4358467"/>
          </a:xfrm>
        </p:spPr>
        <p:txBody>
          <a:bodyPr/>
          <a:lstStyle/>
          <a:p>
            <a:r>
              <a:rPr lang="en-US" dirty="0"/>
              <a:t>Ternary Operator assigns a value to a variable based on some condition. This is the short form of the </a:t>
            </a:r>
            <a:r>
              <a:rPr lang="en-US" u="sng" dirty="0">
                <a:hlinkClick r:id="rId2"/>
              </a:rPr>
              <a:t>if else condition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04911" y="3002627"/>
            <a:ext cx="6892505" cy="2596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 10, b = 5;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c = a &gt; b? a : b;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 value of c would be 10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have the following conditional statements: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 </a:t>
            </a:r>
            <a:r>
              <a:rPr lang="en-US" b="1" dirty="0">
                <a:solidFill>
                  <a:schemeClr val="accent1"/>
                </a:solidFill>
              </a:rPr>
              <a:t>if</a:t>
            </a:r>
            <a:r>
              <a:rPr lang="en-US" dirty="0"/>
              <a:t> to specify a block of code to be executed, if a specified condition is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 </a:t>
            </a:r>
            <a:r>
              <a:rPr lang="en-US" b="1" dirty="0">
                <a:solidFill>
                  <a:schemeClr val="accent1"/>
                </a:solidFill>
              </a:rPr>
              <a:t>else</a:t>
            </a:r>
            <a:r>
              <a:rPr lang="en-US" dirty="0"/>
              <a:t> to specify a block of code to be executed, if the same condition is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 </a:t>
            </a:r>
            <a:r>
              <a:rPr lang="en-US" b="1" dirty="0">
                <a:solidFill>
                  <a:schemeClr val="accent1"/>
                </a:solidFill>
              </a:rPr>
              <a:t>else if</a:t>
            </a:r>
            <a:r>
              <a:rPr lang="en-US" dirty="0"/>
              <a:t> to specify a new condition to test, if the first condition is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 </a:t>
            </a:r>
            <a:r>
              <a:rPr lang="en-US" b="1" dirty="0">
                <a:solidFill>
                  <a:schemeClr val="accent1"/>
                </a:solidFill>
              </a:rPr>
              <a:t>switch</a:t>
            </a:r>
            <a:r>
              <a:rPr lang="en-US" dirty="0"/>
              <a:t> to specify many alternative blocks of code to be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different kinds of loops: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/>
              <a:t> - loops through a block of code a number of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for/in</a:t>
            </a:r>
            <a:r>
              <a:rPr lang="en-US" dirty="0"/>
              <a:t> - loops through the properties of an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for/of</a:t>
            </a:r>
            <a:r>
              <a:rPr lang="en-US" dirty="0"/>
              <a:t> 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while</a:t>
            </a:r>
            <a:r>
              <a:rPr lang="en-US" dirty="0"/>
              <a:t> - loops through a block of code while a specified condition is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do/while</a:t>
            </a:r>
            <a:r>
              <a:rPr lang="en-US" dirty="0"/>
              <a:t> - also loops through a block of code while a specified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9012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 </a:t>
            </a:r>
            <a:r>
              <a:rPr lang="en-US" b="1" dirty="0"/>
              <a:t>allows you to define a block of code, give it a name and then execute it as many times as you want</a:t>
            </a:r>
            <a:r>
              <a:rPr lang="en-US" dirty="0"/>
              <a:t>.</a:t>
            </a:r>
          </a:p>
          <a:p>
            <a:r>
              <a:rPr lang="en-US" dirty="0"/>
              <a:t>There are two types of functions:</a:t>
            </a:r>
          </a:p>
          <a:p>
            <a:pPr lvl="1"/>
            <a:r>
              <a:rPr lang="en-US" dirty="0"/>
              <a:t>Named Functions</a:t>
            </a:r>
          </a:p>
          <a:p>
            <a:pPr lvl="1"/>
            <a:r>
              <a:rPr lang="en-US" dirty="0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161756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Scope</a:t>
            </a:r>
          </a:p>
          <a:p>
            <a:r>
              <a:rPr lang="en-US" dirty="0"/>
              <a:t>Global Scope </a:t>
            </a:r>
          </a:p>
          <a:p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215748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  <a:p>
            <a:r>
              <a:rPr lang="en-US" dirty="0"/>
              <a:t>Array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756"/>
            <a:ext cx="8903494" cy="43822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What is JavaScript?</a:t>
            </a:r>
          </a:p>
          <a:p>
            <a:r>
              <a:rPr lang="en-US" b="1" dirty="0"/>
              <a:t>JavaScript Console</a:t>
            </a:r>
          </a:p>
          <a:p>
            <a:r>
              <a:rPr lang="en-US" b="1" dirty="0"/>
              <a:t>Datatypes in JavaScript</a:t>
            </a:r>
          </a:p>
          <a:p>
            <a:r>
              <a:rPr lang="en-US" b="1" dirty="0"/>
              <a:t>Variables</a:t>
            </a:r>
          </a:p>
          <a:p>
            <a:r>
              <a:rPr lang="en-US" b="1" dirty="0"/>
              <a:t>Operators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Types of Functions</a:t>
            </a:r>
          </a:p>
          <a:p>
            <a:r>
              <a:rPr lang="en-US" b="1" dirty="0"/>
              <a:t>Scope of Variables</a:t>
            </a:r>
          </a:p>
          <a:p>
            <a:r>
              <a:rPr lang="en-US" b="1" dirty="0"/>
              <a:t>Built In Functions- Strings/Arrays</a:t>
            </a:r>
          </a:p>
          <a:p>
            <a:r>
              <a:rPr lang="en-US" b="1" dirty="0"/>
              <a:t>Date/Math/Random Libraries</a:t>
            </a:r>
          </a:p>
        </p:txBody>
      </p:sp>
    </p:spTree>
    <p:extLst>
      <p:ext uri="{BB962C8B-B14F-4D97-AF65-F5344CB8AC3E}">
        <p14:creationId xmlns:p14="http://schemas.microsoft.com/office/powerpoint/2010/main" val="40606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What is Javascript?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602413" cy="962025"/>
          </a:xfrm>
        </p:spPr>
        <p:txBody>
          <a:bodyPr>
            <a:noAutofit/>
          </a:bodyPr>
          <a:lstStyle/>
          <a:p>
            <a:r>
              <a:rPr lang="en-US" sz="4000" dirty="0"/>
              <a:t>JavaScript is a text-based programming language used </a:t>
            </a:r>
            <a:r>
              <a:rPr lang="en-US" sz="4000" b="1" dirty="0"/>
              <a:t>both on the client-side and server-side that allows you to make web pages interactive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Javascript Frameworks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25" y="1869281"/>
            <a:ext cx="907608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7002"/>
            <a:ext cx="8960223" cy="4767533"/>
          </a:xfrm>
        </p:spPr>
        <p:txBody>
          <a:bodyPr>
            <a:normAutofit/>
          </a:bodyPr>
          <a:lstStyle/>
          <a:p>
            <a:r>
              <a:rPr lang="en-US" dirty="0"/>
              <a:t>The console is an object which provides access to the browser debugging console.</a:t>
            </a:r>
          </a:p>
          <a:p>
            <a:pPr fontAlgn="base"/>
            <a:r>
              <a:rPr lang="en-US" dirty="0"/>
              <a:t>The console object provides us with several different methods, like : </a:t>
            </a:r>
            <a:br>
              <a:rPr lang="en-US" dirty="0"/>
            </a:br>
            <a:r>
              <a:rPr lang="en-US" dirty="0"/>
              <a:t> 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sz="1500" dirty="0"/>
              <a:t>og()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error()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warn()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clear()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time() and </a:t>
            </a:r>
            <a:r>
              <a:rPr lang="en-US" sz="1500" dirty="0" err="1"/>
              <a:t>timeEnd</a:t>
            </a:r>
            <a:r>
              <a:rPr lang="en-US" sz="1500" dirty="0"/>
              <a:t>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table()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count()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group() and </a:t>
            </a:r>
            <a:r>
              <a:rPr lang="en-US" sz="1500" dirty="0" err="1"/>
              <a:t>groupEnd</a:t>
            </a:r>
            <a:r>
              <a:rPr lang="en-US" sz="1500" dirty="0"/>
              <a:t>()</a:t>
            </a: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en-US" sz="1500" dirty="0"/>
              <a:t>custom console 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Datatypes in Javascript</a:t>
            </a:r>
          </a:p>
        </p:txBody>
      </p:sp>
      <p:pic>
        <p:nvPicPr>
          <p:cNvPr id="5" name="Picture 4" descr="Data Types In JavaScript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1898650"/>
            <a:ext cx="7865853" cy="4088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4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used to store information to be retrieved and manipulated in the program.</a:t>
            </a:r>
          </a:p>
          <a:p>
            <a:r>
              <a:rPr lang="en-US" dirty="0"/>
              <a:t>A variable is a value that can change depending upon conditions or on the information passed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22046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/>
              <a:t>Variables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12193"/>
            <a:ext cx="8903494" cy="3599029"/>
          </a:xfrm>
        </p:spPr>
        <p:txBody>
          <a:bodyPr/>
          <a:lstStyle/>
          <a:p>
            <a:r>
              <a:rPr lang="en-US" dirty="0"/>
              <a:t>Do not use JavaScript language Keywords such as class, </a:t>
            </a:r>
            <a:r>
              <a:rPr lang="en-US" b="1" dirty="0"/>
              <a:t>if, do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Do not start with a digit </a:t>
            </a:r>
            <a:r>
              <a:rPr lang="en-US" b="1" dirty="0"/>
              <a:t>0,1,2,..9</a:t>
            </a:r>
          </a:p>
          <a:p>
            <a:r>
              <a:rPr lang="en-US" dirty="0"/>
              <a:t>Do not use special characters </a:t>
            </a:r>
            <a:r>
              <a:rPr lang="en-US" b="1" dirty="0"/>
              <a:t>(%, &amp;, *)</a:t>
            </a:r>
            <a:r>
              <a:rPr lang="en-US" dirty="0"/>
              <a:t> except underscore and dollar.</a:t>
            </a:r>
          </a:p>
          <a:p>
            <a:r>
              <a:rPr lang="en-US" dirty="0"/>
              <a:t>Start with an alphabet/Underscore/dollar and followed by an alphabet or digits or underscore.</a:t>
            </a:r>
          </a:p>
          <a:p>
            <a:r>
              <a:rPr lang="en-US" dirty="0"/>
              <a:t>Can use </a:t>
            </a:r>
            <a:r>
              <a:rPr lang="en-US" b="1" dirty="0"/>
              <a:t>uppercase</a:t>
            </a:r>
            <a:r>
              <a:rPr lang="en-US" dirty="0"/>
              <a:t> or </a:t>
            </a:r>
            <a:r>
              <a:rPr lang="en-US" b="1" dirty="0"/>
              <a:t>lowercase</a:t>
            </a:r>
            <a:r>
              <a:rPr lang="en-US" dirty="0"/>
              <a:t> alphabets. However JavaScript is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68707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includes following categories of operators.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Comparison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Logical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Assignment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Conditional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Ternary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2741</TotalTime>
  <Words>397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Javascript  </vt:lpstr>
      <vt:lpstr>Agenda</vt:lpstr>
      <vt:lpstr>What is Javascript? </vt:lpstr>
      <vt:lpstr>Javascript Frameworks</vt:lpstr>
      <vt:lpstr>JavaScript Console</vt:lpstr>
      <vt:lpstr>Datatypes in Javascript</vt:lpstr>
      <vt:lpstr>Variables</vt:lpstr>
      <vt:lpstr>Variables Naming Conventions</vt:lpstr>
      <vt:lpstr>Operators</vt:lpstr>
      <vt:lpstr>Arithmetic Operators</vt:lpstr>
      <vt:lpstr>Comparison Operators</vt:lpstr>
      <vt:lpstr>Logical Operators</vt:lpstr>
      <vt:lpstr>Assignment Operators</vt:lpstr>
      <vt:lpstr>Ternary Operators</vt:lpstr>
      <vt:lpstr>Conditional Statements</vt:lpstr>
      <vt:lpstr>Loops</vt:lpstr>
      <vt:lpstr>Functions</vt:lpstr>
      <vt:lpstr>Scope of Variables</vt:lpstr>
      <vt:lpstr>Built In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account</dc:creator>
  <cp:lastModifiedBy>Gunjan</cp:lastModifiedBy>
  <cp:revision>85</cp:revision>
  <dcterms:created xsi:type="dcterms:W3CDTF">2021-08-02T01:39:42Z</dcterms:created>
  <dcterms:modified xsi:type="dcterms:W3CDTF">2022-02-20T03:53:24Z</dcterms:modified>
</cp:coreProperties>
</file>