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3740" r:id="rId2"/>
  </p:sldMasterIdLst>
  <p:notesMasterIdLst>
    <p:notesMasterId r:id="rId19"/>
  </p:notesMasterIdLst>
  <p:handoutMasterIdLst>
    <p:handoutMasterId r:id="rId20"/>
  </p:handoutMasterIdLst>
  <p:sldIdLst>
    <p:sldId id="324" r:id="rId3"/>
    <p:sldId id="325" r:id="rId4"/>
    <p:sldId id="326" r:id="rId5"/>
    <p:sldId id="327" r:id="rId6"/>
    <p:sldId id="266" r:id="rId7"/>
    <p:sldId id="256" r:id="rId8"/>
    <p:sldId id="257" r:id="rId9"/>
    <p:sldId id="258" r:id="rId10"/>
    <p:sldId id="259" r:id="rId11"/>
    <p:sldId id="260" r:id="rId12"/>
    <p:sldId id="267" r:id="rId13"/>
    <p:sldId id="261" r:id="rId14"/>
    <p:sldId id="268" r:id="rId15"/>
    <p:sldId id="270" r:id="rId16"/>
    <p:sldId id="269" r:id="rId17"/>
    <p:sldId id="32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60"/>
  </p:normalViewPr>
  <p:slideViewPr>
    <p:cSldViewPr>
      <p:cViewPr>
        <p:scale>
          <a:sx n="60" d="100"/>
          <a:sy n="60" d="100"/>
        </p:scale>
        <p:origin x="-906" y="-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Lenovo\Desktop\DA%20project\SuperStore%20sql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54301696"/>
        <c:axId val="254303232"/>
        <c:axId val="0"/>
      </c:bar3DChart>
      <c:catAx>
        <c:axId val="25430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03232"/>
        <c:crosses val="autoZero"/>
        <c:auto val="1"/>
        <c:lblAlgn val="ctr"/>
        <c:lblOffset val="100"/>
        <c:noMultiLvlLbl val="0"/>
      </c:catAx>
      <c:valAx>
        <c:axId val="2543032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301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9.png"/><Relationship Id="rId6" Type="http://schemas.openxmlformats.org/officeDocument/2006/relationships/image" Target="../media/image20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54.svg"/><Relationship Id="rId2" Type="http://schemas.openxmlformats.org/officeDocument/2006/relationships/image" Target="../media/image44.svg"/><Relationship Id="rId1" Type="http://schemas.openxmlformats.org/officeDocument/2006/relationships/image" Target="../media/image31.png"/><Relationship Id="rId6" Type="http://schemas.openxmlformats.org/officeDocument/2006/relationships/image" Target="../media/image48.svg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35.png"/><Relationship Id="rId14" Type="http://schemas.openxmlformats.org/officeDocument/2006/relationships/image" Target="../media/image5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9.png"/><Relationship Id="rId6" Type="http://schemas.openxmlformats.org/officeDocument/2006/relationships/image" Target="../media/image20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54.svg"/><Relationship Id="rId2" Type="http://schemas.openxmlformats.org/officeDocument/2006/relationships/image" Target="../media/image44.svg"/><Relationship Id="rId1" Type="http://schemas.openxmlformats.org/officeDocument/2006/relationships/image" Target="../media/image31.png"/><Relationship Id="rId6" Type="http://schemas.openxmlformats.org/officeDocument/2006/relationships/image" Target="../media/image48.svg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35.png"/><Relationship Id="rId1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718E8F-B446-4A86-9C05-A48DF842D5DE}" type="doc">
      <dgm:prSet loTypeId="urn:microsoft.com/office/officeart/2005/8/layout/arrow5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D09BFDA-4CFD-4075-971A-BFB815EED7D6}">
      <dgm:prSet phldrT="[Text]"/>
      <dgm:spPr/>
      <dgm:t>
        <a:bodyPr/>
        <a:lstStyle/>
        <a:p>
          <a:r>
            <a:rPr lang="en-GB" dirty="0"/>
            <a:t>Analysing the data from superstore for given period of the time</a:t>
          </a:r>
          <a:endParaRPr lang="en-IN" dirty="0"/>
        </a:p>
      </dgm:t>
    </dgm:pt>
    <dgm:pt modelId="{3A276A8B-77A7-4CD3-AAFC-BC61507C83D9}" type="parTrans" cxnId="{6068DAE7-DE1F-4B5C-AF86-E2CCB70F194B}">
      <dgm:prSet/>
      <dgm:spPr/>
      <dgm:t>
        <a:bodyPr/>
        <a:lstStyle/>
        <a:p>
          <a:endParaRPr lang="en-IN"/>
        </a:p>
      </dgm:t>
    </dgm:pt>
    <dgm:pt modelId="{1DF4D97A-D1E7-4EA5-89A0-D5C460480A2B}" type="sibTrans" cxnId="{6068DAE7-DE1F-4B5C-AF86-E2CCB70F194B}">
      <dgm:prSet/>
      <dgm:spPr/>
      <dgm:t>
        <a:bodyPr/>
        <a:lstStyle/>
        <a:p>
          <a:endParaRPr lang="en-IN"/>
        </a:p>
      </dgm:t>
    </dgm:pt>
    <dgm:pt modelId="{9A035DEC-1988-41C6-9473-F12A67F7F42E}">
      <dgm:prSet phldrT="[Text]"/>
      <dgm:spPr/>
      <dgm:t>
        <a:bodyPr/>
        <a:lstStyle/>
        <a:p>
          <a:r>
            <a:rPr lang="en-GB" dirty="0"/>
            <a:t>Publish the finding based on data analysis</a:t>
          </a:r>
          <a:endParaRPr lang="en-IN" dirty="0"/>
        </a:p>
      </dgm:t>
    </dgm:pt>
    <dgm:pt modelId="{1DF5FAFF-0D44-4625-9D02-7A5260F9552B}" type="parTrans" cxnId="{D0183872-C231-45CB-8770-C7C6EA2FA037}">
      <dgm:prSet/>
      <dgm:spPr/>
      <dgm:t>
        <a:bodyPr/>
        <a:lstStyle/>
        <a:p>
          <a:endParaRPr lang="en-IN"/>
        </a:p>
      </dgm:t>
    </dgm:pt>
    <dgm:pt modelId="{83A7006A-978D-4B59-AED7-F41BAFBA0544}" type="sibTrans" cxnId="{D0183872-C231-45CB-8770-C7C6EA2FA037}">
      <dgm:prSet/>
      <dgm:spPr/>
      <dgm:t>
        <a:bodyPr/>
        <a:lstStyle/>
        <a:p>
          <a:endParaRPr lang="en-IN"/>
        </a:p>
      </dgm:t>
    </dgm:pt>
    <dgm:pt modelId="{4DC9AA1C-10AC-4009-97DF-AB9CB1B52BF0}" type="pres">
      <dgm:prSet presAssocID="{C4718E8F-B446-4A86-9C05-A48DF842D5D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9120ADF-967D-414F-9583-E76B995F3448}" type="pres">
      <dgm:prSet presAssocID="{DD09BFDA-4CFD-4075-971A-BFB815EED7D6}" presName="arrow" presStyleLbl="node1" presStyleIdx="0" presStyleCnt="2" custRadScaleRad="100084" custRadScaleInc="-1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DBDD5B-B3DB-4527-8D39-344307893EB8}" type="pres">
      <dgm:prSet presAssocID="{9A035DEC-1988-41C6-9473-F12A67F7F42E}" presName="arrow" presStyleLbl="node1" presStyleIdx="1" presStyleCnt="2" custRadScaleRad="97296" custRadScaleInc="12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5ED3BB8-F561-42A2-A6CE-F719C498CD45}" type="presOf" srcId="{DD09BFDA-4CFD-4075-971A-BFB815EED7D6}" destId="{09120ADF-967D-414F-9583-E76B995F3448}" srcOrd="0" destOrd="0" presId="urn:microsoft.com/office/officeart/2005/8/layout/arrow5"/>
    <dgm:cxn modelId="{6068DAE7-DE1F-4B5C-AF86-E2CCB70F194B}" srcId="{C4718E8F-B446-4A86-9C05-A48DF842D5DE}" destId="{DD09BFDA-4CFD-4075-971A-BFB815EED7D6}" srcOrd="0" destOrd="0" parTransId="{3A276A8B-77A7-4CD3-AAFC-BC61507C83D9}" sibTransId="{1DF4D97A-D1E7-4EA5-89A0-D5C460480A2B}"/>
    <dgm:cxn modelId="{D24B2E18-EC1A-416D-94B4-0B611BB737C3}" type="presOf" srcId="{C4718E8F-B446-4A86-9C05-A48DF842D5DE}" destId="{4DC9AA1C-10AC-4009-97DF-AB9CB1B52BF0}" srcOrd="0" destOrd="0" presId="urn:microsoft.com/office/officeart/2005/8/layout/arrow5"/>
    <dgm:cxn modelId="{397BE6B9-70D9-493A-920C-9421E0401F1C}" type="presOf" srcId="{9A035DEC-1988-41C6-9473-F12A67F7F42E}" destId="{91DBDD5B-B3DB-4527-8D39-344307893EB8}" srcOrd="0" destOrd="0" presId="urn:microsoft.com/office/officeart/2005/8/layout/arrow5"/>
    <dgm:cxn modelId="{D0183872-C231-45CB-8770-C7C6EA2FA037}" srcId="{C4718E8F-B446-4A86-9C05-A48DF842D5DE}" destId="{9A035DEC-1988-41C6-9473-F12A67F7F42E}" srcOrd="1" destOrd="0" parTransId="{1DF5FAFF-0D44-4625-9D02-7A5260F9552B}" sibTransId="{83A7006A-978D-4B59-AED7-F41BAFBA0544}"/>
    <dgm:cxn modelId="{20D624BA-5788-41CF-B95E-7ADCA34CB3F1}" type="presParOf" srcId="{4DC9AA1C-10AC-4009-97DF-AB9CB1B52BF0}" destId="{09120ADF-967D-414F-9583-E76B995F3448}" srcOrd="0" destOrd="0" presId="urn:microsoft.com/office/officeart/2005/8/layout/arrow5"/>
    <dgm:cxn modelId="{7B46AE30-F6C7-4021-BDBE-E0CDD711B706}" type="presParOf" srcId="{4DC9AA1C-10AC-4009-97DF-AB9CB1B52BF0}" destId="{91DBDD5B-B3DB-4527-8D39-344307893EB8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E50EB1-40D6-43E9-9A92-B9B575F7E03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351F928-C41F-4751-A1EA-0A231895DD68}">
      <dgm:prSet/>
      <dgm:spPr/>
      <dgm:t>
        <a:bodyPr/>
        <a:lstStyle/>
        <a:p>
          <a:r>
            <a:rPr lang="en-GB"/>
            <a:t>Total number of orders</a:t>
          </a:r>
          <a:endParaRPr lang="en-US"/>
        </a:p>
      </dgm:t>
    </dgm:pt>
    <dgm:pt modelId="{84F79F3F-053D-4679-8D71-E1EB17AA8CA0}" type="parTrans" cxnId="{8D12788A-1C86-47BF-9326-74FB82F75DC9}">
      <dgm:prSet/>
      <dgm:spPr/>
      <dgm:t>
        <a:bodyPr/>
        <a:lstStyle/>
        <a:p>
          <a:endParaRPr lang="en-US"/>
        </a:p>
      </dgm:t>
    </dgm:pt>
    <dgm:pt modelId="{8047E79B-76F8-40AB-9E06-1FBA2EECAE55}" type="sibTrans" cxnId="{8D12788A-1C86-47BF-9326-74FB82F75DC9}">
      <dgm:prSet/>
      <dgm:spPr/>
      <dgm:t>
        <a:bodyPr/>
        <a:lstStyle/>
        <a:p>
          <a:endParaRPr lang="en-US"/>
        </a:p>
      </dgm:t>
    </dgm:pt>
    <dgm:pt modelId="{27F82826-B468-4308-899E-BDE65FFD1DB7}">
      <dgm:prSet/>
      <dgm:spPr/>
      <dgm:t>
        <a:bodyPr/>
        <a:lstStyle/>
        <a:p>
          <a:r>
            <a:rPr lang="en-GB"/>
            <a:t>Top 5 customers to place maximum orders</a:t>
          </a:r>
          <a:endParaRPr lang="en-US"/>
        </a:p>
      </dgm:t>
    </dgm:pt>
    <dgm:pt modelId="{A5815F94-D844-4554-B4D5-33DC5EDAB9AD}" type="parTrans" cxnId="{17F80E8A-95BD-4210-803A-49AA828FD48D}">
      <dgm:prSet/>
      <dgm:spPr/>
      <dgm:t>
        <a:bodyPr/>
        <a:lstStyle/>
        <a:p>
          <a:endParaRPr lang="en-US"/>
        </a:p>
      </dgm:t>
    </dgm:pt>
    <dgm:pt modelId="{78CD498E-2771-4EDF-A169-3FC79BB5034B}" type="sibTrans" cxnId="{17F80E8A-95BD-4210-803A-49AA828FD48D}">
      <dgm:prSet/>
      <dgm:spPr/>
      <dgm:t>
        <a:bodyPr/>
        <a:lstStyle/>
        <a:p>
          <a:endParaRPr lang="en-US"/>
        </a:p>
      </dgm:t>
    </dgm:pt>
    <dgm:pt modelId="{E8A6C812-511E-466D-8707-9AFCB9894B56}">
      <dgm:prSet/>
      <dgm:spPr/>
      <dgm:t>
        <a:bodyPr/>
        <a:lstStyle/>
        <a:p>
          <a:r>
            <a:rPr lang="en-GB"/>
            <a:t>Total orders- Region-wise</a:t>
          </a:r>
          <a:endParaRPr lang="en-US"/>
        </a:p>
      </dgm:t>
    </dgm:pt>
    <dgm:pt modelId="{D3C16718-2CDF-49D4-822E-759227F8DE2E}" type="parTrans" cxnId="{D780FBDB-E4B7-413F-8FD3-2D47A8822ACE}">
      <dgm:prSet/>
      <dgm:spPr/>
      <dgm:t>
        <a:bodyPr/>
        <a:lstStyle/>
        <a:p>
          <a:endParaRPr lang="en-US"/>
        </a:p>
      </dgm:t>
    </dgm:pt>
    <dgm:pt modelId="{404DEFC8-3D85-4942-98B0-5EDBDBEA757E}" type="sibTrans" cxnId="{D780FBDB-E4B7-413F-8FD3-2D47A8822ACE}">
      <dgm:prSet/>
      <dgm:spPr/>
      <dgm:t>
        <a:bodyPr/>
        <a:lstStyle/>
        <a:p>
          <a:endParaRPr lang="en-US"/>
        </a:p>
      </dgm:t>
    </dgm:pt>
    <dgm:pt modelId="{D7A308AF-1198-42A9-921C-CE50D0495F56}">
      <dgm:prSet/>
      <dgm:spPr/>
      <dgm:t>
        <a:bodyPr/>
        <a:lstStyle/>
        <a:p>
          <a:r>
            <a:rPr lang="en-GB"/>
            <a:t>Total number of orders based on Shipping Mode</a:t>
          </a:r>
          <a:endParaRPr lang="en-US"/>
        </a:p>
      </dgm:t>
    </dgm:pt>
    <dgm:pt modelId="{15B9D149-0614-47F7-99A7-A21B5EF059E2}" type="parTrans" cxnId="{23AF6E64-BA29-48F1-84B5-D254A5CC080B}">
      <dgm:prSet/>
      <dgm:spPr/>
      <dgm:t>
        <a:bodyPr/>
        <a:lstStyle/>
        <a:p>
          <a:endParaRPr lang="en-US"/>
        </a:p>
      </dgm:t>
    </dgm:pt>
    <dgm:pt modelId="{CAF28EAB-0B4F-4A91-997D-AE45F97023D4}" type="sibTrans" cxnId="{23AF6E64-BA29-48F1-84B5-D254A5CC080B}">
      <dgm:prSet/>
      <dgm:spPr/>
      <dgm:t>
        <a:bodyPr/>
        <a:lstStyle/>
        <a:p>
          <a:endParaRPr lang="en-US"/>
        </a:p>
      </dgm:t>
    </dgm:pt>
    <dgm:pt modelId="{8784ECF5-FE96-4CBA-A68A-04E81393E322}">
      <dgm:prSet/>
      <dgm:spPr/>
      <dgm:t>
        <a:bodyPr/>
        <a:lstStyle/>
        <a:p>
          <a:r>
            <a:rPr lang="en-GB"/>
            <a:t>Top 3 months with highest average sales</a:t>
          </a:r>
          <a:endParaRPr lang="en-US"/>
        </a:p>
      </dgm:t>
    </dgm:pt>
    <dgm:pt modelId="{0ED24732-99E1-4454-A79A-903BD3D69C27}" type="parTrans" cxnId="{14A14CE0-B8B8-4367-B0C7-222713C7A784}">
      <dgm:prSet/>
      <dgm:spPr/>
      <dgm:t>
        <a:bodyPr/>
        <a:lstStyle/>
        <a:p>
          <a:endParaRPr lang="en-US"/>
        </a:p>
      </dgm:t>
    </dgm:pt>
    <dgm:pt modelId="{0A3F8321-B0CA-4DF1-92E7-739BDB26E1B2}" type="sibTrans" cxnId="{14A14CE0-B8B8-4367-B0C7-222713C7A784}">
      <dgm:prSet/>
      <dgm:spPr/>
      <dgm:t>
        <a:bodyPr/>
        <a:lstStyle/>
        <a:p>
          <a:endParaRPr lang="en-US"/>
        </a:p>
      </dgm:t>
    </dgm:pt>
    <dgm:pt modelId="{A4A259E4-EB40-42F3-B05C-A3CED40DC829}">
      <dgm:prSet/>
      <dgm:spPr/>
      <dgm:t>
        <a:bodyPr/>
        <a:lstStyle/>
        <a:p>
          <a:r>
            <a:rPr lang="en-GB"/>
            <a:t>Bottom 3 months with lowest average sales</a:t>
          </a:r>
          <a:endParaRPr lang="en-US"/>
        </a:p>
      </dgm:t>
    </dgm:pt>
    <dgm:pt modelId="{B178F8B5-5337-471C-AEF9-9041C76AC272}" type="parTrans" cxnId="{6CFE7E17-6D46-4F09-866C-88124433C90B}">
      <dgm:prSet/>
      <dgm:spPr/>
      <dgm:t>
        <a:bodyPr/>
        <a:lstStyle/>
        <a:p>
          <a:endParaRPr lang="en-US"/>
        </a:p>
      </dgm:t>
    </dgm:pt>
    <dgm:pt modelId="{6921EC21-D1E2-41DE-99C7-BBBE63453FF0}" type="sibTrans" cxnId="{6CFE7E17-6D46-4F09-866C-88124433C90B}">
      <dgm:prSet/>
      <dgm:spPr/>
      <dgm:t>
        <a:bodyPr/>
        <a:lstStyle/>
        <a:p>
          <a:endParaRPr lang="en-US"/>
        </a:p>
      </dgm:t>
    </dgm:pt>
    <dgm:pt modelId="{97660748-6BBB-4B91-B8EE-B10858B8596E}" type="pres">
      <dgm:prSet presAssocID="{DFE50EB1-40D6-43E9-9A92-B9B575F7E03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F5A026B-E906-452E-A611-8DE0AEADDB49}" type="pres">
      <dgm:prSet presAssocID="{DFE50EB1-40D6-43E9-9A92-B9B575F7E03C}" presName="container" presStyleCnt="0">
        <dgm:presLayoutVars>
          <dgm:dir/>
          <dgm:resizeHandles val="exact"/>
        </dgm:presLayoutVars>
      </dgm:prSet>
      <dgm:spPr/>
    </dgm:pt>
    <dgm:pt modelId="{681035E5-341C-4A1A-9E67-936737509BDC}" type="pres">
      <dgm:prSet presAssocID="{6351F928-C41F-4751-A1EA-0A231895DD68}" presName="compNode" presStyleCnt="0"/>
      <dgm:spPr/>
    </dgm:pt>
    <dgm:pt modelId="{0F710EA9-E0B0-4533-81E9-F54B369FA572}" type="pres">
      <dgm:prSet presAssocID="{6351F928-C41F-4751-A1EA-0A231895DD68}" presName="iconBgRect" presStyleLbl="bgShp" presStyleIdx="0" presStyleCnt="6"/>
      <dgm:spPr/>
    </dgm:pt>
    <dgm:pt modelId="{D8110E05-7BDB-4C13-878A-BA7E512DED77}" type="pres">
      <dgm:prSet presAssocID="{6351F928-C41F-4751-A1EA-0A231895DD68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3A9DB2D-0C72-465B-8467-490727C44AE7}" type="pres">
      <dgm:prSet presAssocID="{6351F928-C41F-4751-A1EA-0A231895DD68}" presName="spaceRect" presStyleCnt="0"/>
      <dgm:spPr/>
    </dgm:pt>
    <dgm:pt modelId="{BF40A256-31E0-4098-95A1-42885F93D033}" type="pres">
      <dgm:prSet presAssocID="{6351F928-C41F-4751-A1EA-0A231895DD68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6D68D9C5-9450-49E2-BA3E-9A0821F65C40}" type="pres">
      <dgm:prSet presAssocID="{8047E79B-76F8-40AB-9E06-1FBA2EECAE55}" presName="sibTrans" presStyleLbl="sibTrans2D1" presStyleIdx="0" presStyleCnt="0"/>
      <dgm:spPr/>
      <dgm:t>
        <a:bodyPr/>
        <a:lstStyle/>
        <a:p>
          <a:endParaRPr lang="en-IN"/>
        </a:p>
      </dgm:t>
    </dgm:pt>
    <dgm:pt modelId="{50069882-8168-48B7-BB2F-C874362DCC14}" type="pres">
      <dgm:prSet presAssocID="{27F82826-B468-4308-899E-BDE65FFD1DB7}" presName="compNode" presStyleCnt="0"/>
      <dgm:spPr/>
    </dgm:pt>
    <dgm:pt modelId="{6B62629F-C623-4BD5-BF94-1518299F2880}" type="pres">
      <dgm:prSet presAssocID="{27F82826-B468-4308-899E-BDE65FFD1DB7}" presName="iconBgRect" presStyleLbl="bgShp" presStyleIdx="1" presStyleCnt="6"/>
      <dgm:spPr/>
    </dgm:pt>
    <dgm:pt modelId="{EE1C7EEA-9BE8-4FD6-AB0D-850AF2F25B19}" type="pres">
      <dgm:prSet presAssocID="{27F82826-B468-4308-899E-BDE65FFD1DB7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3D3F25F-A653-4EAE-80D2-48034E3A2F85}" type="pres">
      <dgm:prSet presAssocID="{27F82826-B468-4308-899E-BDE65FFD1DB7}" presName="spaceRect" presStyleCnt="0"/>
      <dgm:spPr/>
    </dgm:pt>
    <dgm:pt modelId="{72A6C91E-6B69-424A-BB2D-746E52B5BA12}" type="pres">
      <dgm:prSet presAssocID="{27F82826-B468-4308-899E-BDE65FFD1DB7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20FCDFC7-9C26-4705-9E2B-931F5D1BB938}" type="pres">
      <dgm:prSet presAssocID="{78CD498E-2771-4EDF-A169-3FC79BB5034B}" presName="sibTrans" presStyleLbl="sibTrans2D1" presStyleIdx="0" presStyleCnt="0"/>
      <dgm:spPr/>
      <dgm:t>
        <a:bodyPr/>
        <a:lstStyle/>
        <a:p>
          <a:endParaRPr lang="en-IN"/>
        </a:p>
      </dgm:t>
    </dgm:pt>
    <dgm:pt modelId="{1623266F-BD3A-43DD-BC5D-77BC675EDCA7}" type="pres">
      <dgm:prSet presAssocID="{E8A6C812-511E-466D-8707-9AFCB9894B56}" presName="compNode" presStyleCnt="0"/>
      <dgm:spPr/>
    </dgm:pt>
    <dgm:pt modelId="{60F47C30-ECBD-436F-8E73-E1B0CC7D5F79}" type="pres">
      <dgm:prSet presAssocID="{E8A6C812-511E-466D-8707-9AFCB9894B56}" presName="iconBgRect" presStyleLbl="bgShp" presStyleIdx="2" presStyleCnt="6"/>
      <dgm:spPr/>
    </dgm:pt>
    <dgm:pt modelId="{C89B9F7A-6739-41CB-BB44-B0DE9A509054}" type="pres">
      <dgm:prSet presAssocID="{E8A6C812-511E-466D-8707-9AFCB9894B56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rown"/>
        </a:ext>
      </dgm:extLst>
    </dgm:pt>
    <dgm:pt modelId="{071C71CF-90CE-4999-BD94-F1C744E9B724}" type="pres">
      <dgm:prSet presAssocID="{E8A6C812-511E-466D-8707-9AFCB9894B56}" presName="spaceRect" presStyleCnt="0"/>
      <dgm:spPr/>
    </dgm:pt>
    <dgm:pt modelId="{ED73CAB7-D585-495B-AB08-4162DE7B2D2E}" type="pres">
      <dgm:prSet presAssocID="{E8A6C812-511E-466D-8707-9AFCB9894B56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A097E5E8-0350-47E7-B9BE-22C62A6B4417}" type="pres">
      <dgm:prSet presAssocID="{404DEFC8-3D85-4942-98B0-5EDBDBEA757E}" presName="sibTrans" presStyleLbl="sibTrans2D1" presStyleIdx="0" presStyleCnt="0"/>
      <dgm:spPr/>
      <dgm:t>
        <a:bodyPr/>
        <a:lstStyle/>
        <a:p>
          <a:endParaRPr lang="en-IN"/>
        </a:p>
      </dgm:t>
    </dgm:pt>
    <dgm:pt modelId="{17CD715B-396F-4D02-9606-4DD8FBAD028B}" type="pres">
      <dgm:prSet presAssocID="{D7A308AF-1198-42A9-921C-CE50D0495F56}" presName="compNode" presStyleCnt="0"/>
      <dgm:spPr/>
    </dgm:pt>
    <dgm:pt modelId="{26B3D81B-18E1-43ED-9AED-CB2B13C7A20D}" type="pres">
      <dgm:prSet presAssocID="{D7A308AF-1198-42A9-921C-CE50D0495F56}" presName="iconBgRect" presStyleLbl="bgShp" presStyleIdx="3" presStyleCnt="6"/>
      <dgm:spPr/>
    </dgm:pt>
    <dgm:pt modelId="{AD17F521-DE5A-481A-8A03-41A3AC752D9B}" type="pres">
      <dgm:prSet presAssocID="{D7A308AF-1198-42A9-921C-CE50D0495F56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65032055-F0FD-4A39-BF95-680165F78B6D}" type="pres">
      <dgm:prSet presAssocID="{D7A308AF-1198-42A9-921C-CE50D0495F56}" presName="spaceRect" presStyleCnt="0"/>
      <dgm:spPr/>
    </dgm:pt>
    <dgm:pt modelId="{39BFCAD1-BA5C-424B-BA8E-8FAF30F34BC9}" type="pres">
      <dgm:prSet presAssocID="{D7A308AF-1198-42A9-921C-CE50D0495F56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1CC8EC39-40E0-4474-9B99-4F7BEEDB1135}" type="pres">
      <dgm:prSet presAssocID="{CAF28EAB-0B4F-4A91-997D-AE45F97023D4}" presName="sibTrans" presStyleLbl="sibTrans2D1" presStyleIdx="0" presStyleCnt="0"/>
      <dgm:spPr/>
      <dgm:t>
        <a:bodyPr/>
        <a:lstStyle/>
        <a:p>
          <a:endParaRPr lang="en-IN"/>
        </a:p>
      </dgm:t>
    </dgm:pt>
    <dgm:pt modelId="{E701A416-3E10-49BE-8D9A-041A9FF36B84}" type="pres">
      <dgm:prSet presAssocID="{8784ECF5-FE96-4CBA-A68A-04E81393E322}" presName="compNode" presStyleCnt="0"/>
      <dgm:spPr/>
    </dgm:pt>
    <dgm:pt modelId="{9DA2E05E-285E-49A6-B888-CB49D33FCFE9}" type="pres">
      <dgm:prSet presAssocID="{8784ECF5-FE96-4CBA-A68A-04E81393E322}" presName="iconBgRect" presStyleLbl="bgShp" presStyleIdx="4" presStyleCnt="6"/>
      <dgm:spPr/>
    </dgm:pt>
    <dgm:pt modelId="{6E6C1B91-010F-42BF-AFE5-0760229FE4CD}" type="pres">
      <dgm:prSet presAssocID="{8784ECF5-FE96-4CBA-A68A-04E81393E322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BD84BAE-F559-4717-89D6-D99E78CB885F}" type="pres">
      <dgm:prSet presAssocID="{8784ECF5-FE96-4CBA-A68A-04E81393E322}" presName="spaceRect" presStyleCnt="0"/>
      <dgm:spPr/>
    </dgm:pt>
    <dgm:pt modelId="{5F41D224-C227-4483-A95A-C3C69FBFC16B}" type="pres">
      <dgm:prSet presAssocID="{8784ECF5-FE96-4CBA-A68A-04E81393E322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9B81EBF2-D01A-4705-B77D-E3EF688C7995}" type="pres">
      <dgm:prSet presAssocID="{0A3F8321-B0CA-4DF1-92E7-739BDB26E1B2}" presName="sibTrans" presStyleLbl="sibTrans2D1" presStyleIdx="0" presStyleCnt="0"/>
      <dgm:spPr/>
      <dgm:t>
        <a:bodyPr/>
        <a:lstStyle/>
        <a:p>
          <a:endParaRPr lang="en-IN"/>
        </a:p>
      </dgm:t>
    </dgm:pt>
    <dgm:pt modelId="{13239363-1ED4-4C83-A8AB-A85F814ACFE5}" type="pres">
      <dgm:prSet presAssocID="{A4A259E4-EB40-42F3-B05C-A3CED40DC829}" presName="compNode" presStyleCnt="0"/>
      <dgm:spPr/>
    </dgm:pt>
    <dgm:pt modelId="{D905A4DF-C3C7-4947-88A5-505A070B2C01}" type="pres">
      <dgm:prSet presAssocID="{A4A259E4-EB40-42F3-B05C-A3CED40DC829}" presName="iconBgRect" presStyleLbl="bgShp" presStyleIdx="5" presStyleCnt="6"/>
      <dgm:spPr/>
    </dgm:pt>
    <dgm:pt modelId="{F42B026C-4BDA-4E14-9CF7-635D3DB96280}" type="pres">
      <dgm:prSet presAssocID="{A4A259E4-EB40-42F3-B05C-A3CED40DC829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DB018492-CD2B-46CC-8AFA-91710ABB0C23}" type="pres">
      <dgm:prSet presAssocID="{A4A259E4-EB40-42F3-B05C-A3CED40DC829}" presName="spaceRect" presStyleCnt="0"/>
      <dgm:spPr/>
    </dgm:pt>
    <dgm:pt modelId="{6FF241B9-2AFF-4D50-BB98-963FA0EFD70F}" type="pres">
      <dgm:prSet presAssocID="{A4A259E4-EB40-42F3-B05C-A3CED40DC829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3AF6E64-BA29-48F1-84B5-D254A5CC080B}" srcId="{DFE50EB1-40D6-43E9-9A92-B9B575F7E03C}" destId="{D7A308AF-1198-42A9-921C-CE50D0495F56}" srcOrd="3" destOrd="0" parTransId="{15B9D149-0614-47F7-99A7-A21B5EF059E2}" sibTransId="{CAF28EAB-0B4F-4A91-997D-AE45F97023D4}"/>
    <dgm:cxn modelId="{A4E9269D-473F-4655-B0B6-ECC7D804566F}" type="presOf" srcId="{DFE50EB1-40D6-43E9-9A92-B9B575F7E03C}" destId="{97660748-6BBB-4B91-B8EE-B10858B8596E}" srcOrd="0" destOrd="0" presId="urn:microsoft.com/office/officeart/2018/2/layout/IconCircleList"/>
    <dgm:cxn modelId="{5D455151-CA8D-4BBB-9759-745F0C2117FC}" type="presOf" srcId="{A4A259E4-EB40-42F3-B05C-A3CED40DC829}" destId="{6FF241B9-2AFF-4D50-BB98-963FA0EFD70F}" srcOrd="0" destOrd="0" presId="urn:microsoft.com/office/officeart/2018/2/layout/IconCircleList"/>
    <dgm:cxn modelId="{1E0429BB-AFC4-4340-8A59-2B3A15175CA3}" type="presOf" srcId="{27F82826-B468-4308-899E-BDE65FFD1DB7}" destId="{72A6C91E-6B69-424A-BB2D-746E52B5BA12}" srcOrd="0" destOrd="0" presId="urn:microsoft.com/office/officeart/2018/2/layout/IconCircleList"/>
    <dgm:cxn modelId="{D780FBDB-E4B7-413F-8FD3-2D47A8822ACE}" srcId="{DFE50EB1-40D6-43E9-9A92-B9B575F7E03C}" destId="{E8A6C812-511E-466D-8707-9AFCB9894B56}" srcOrd="2" destOrd="0" parTransId="{D3C16718-2CDF-49D4-822E-759227F8DE2E}" sibTransId="{404DEFC8-3D85-4942-98B0-5EDBDBEA757E}"/>
    <dgm:cxn modelId="{B7ECDCB7-280B-409B-8A1A-D9D168E53ADA}" type="presOf" srcId="{E8A6C812-511E-466D-8707-9AFCB9894B56}" destId="{ED73CAB7-D585-495B-AB08-4162DE7B2D2E}" srcOrd="0" destOrd="0" presId="urn:microsoft.com/office/officeart/2018/2/layout/IconCircleList"/>
    <dgm:cxn modelId="{14A14CE0-B8B8-4367-B0C7-222713C7A784}" srcId="{DFE50EB1-40D6-43E9-9A92-B9B575F7E03C}" destId="{8784ECF5-FE96-4CBA-A68A-04E81393E322}" srcOrd="4" destOrd="0" parTransId="{0ED24732-99E1-4454-A79A-903BD3D69C27}" sibTransId="{0A3F8321-B0CA-4DF1-92E7-739BDB26E1B2}"/>
    <dgm:cxn modelId="{D0827DA1-4C99-45C9-999E-DB84A046CA2F}" type="presOf" srcId="{8047E79B-76F8-40AB-9E06-1FBA2EECAE55}" destId="{6D68D9C5-9450-49E2-BA3E-9A0821F65C40}" srcOrd="0" destOrd="0" presId="urn:microsoft.com/office/officeart/2018/2/layout/IconCircleList"/>
    <dgm:cxn modelId="{9453C606-5CB7-4D74-8B2B-708C26C69685}" type="presOf" srcId="{D7A308AF-1198-42A9-921C-CE50D0495F56}" destId="{39BFCAD1-BA5C-424B-BA8E-8FAF30F34BC9}" srcOrd="0" destOrd="0" presId="urn:microsoft.com/office/officeart/2018/2/layout/IconCircleList"/>
    <dgm:cxn modelId="{8D12788A-1C86-47BF-9326-74FB82F75DC9}" srcId="{DFE50EB1-40D6-43E9-9A92-B9B575F7E03C}" destId="{6351F928-C41F-4751-A1EA-0A231895DD68}" srcOrd="0" destOrd="0" parTransId="{84F79F3F-053D-4679-8D71-E1EB17AA8CA0}" sibTransId="{8047E79B-76F8-40AB-9E06-1FBA2EECAE55}"/>
    <dgm:cxn modelId="{FA751ABD-5CF5-403B-9221-C1B0AB55F2EC}" type="presOf" srcId="{404DEFC8-3D85-4942-98B0-5EDBDBEA757E}" destId="{A097E5E8-0350-47E7-B9BE-22C62A6B4417}" srcOrd="0" destOrd="0" presId="urn:microsoft.com/office/officeart/2018/2/layout/IconCircleList"/>
    <dgm:cxn modelId="{E67CE699-A238-4BB1-8EE2-75EDDF337013}" type="presOf" srcId="{78CD498E-2771-4EDF-A169-3FC79BB5034B}" destId="{20FCDFC7-9C26-4705-9E2B-931F5D1BB938}" srcOrd="0" destOrd="0" presId="urn:microsoft.com/office/officeart/2018/2/layout/IconCircleList"/>
    <dgm:cxn modelId="{6CFE7E17-6D46-4F09-866C-88124433C90B}" srcId="{DFE50EB1-40D6-43E9-9A92-B9B575F7E03C}" destId="{A4A259E4-EB40-42F3-B05C-A3CED40DC829}" srcOrd="5" destOrd="0" parTransId="{B178F8B5-5337-471C-AEF9-9041C76AC272}" sibTransId="{6921EC21-D1E2-41DE-99C7-BBBE63453FF0}"/>
    <dgm:cxn modelId="{513A2B8B-E4E3-4449-AC17-1E8D7B281CAF}" type="presOf" srcId="{CAF28EAB-0B4F-4A91-997D-AE45F97023D4}" destId="{1CC8EC39-40E0-4474-9B99-4F7BEEDB1135}" srcOrd="0" destOrd="0" presId="urn:microsoft.com/office/officeart/2018/2/layout/IconCircleList"/>
    <dgm:cxn modelId="{F64B3756-DF4C-4667-A77E-7389765396A9}" type="presOf" srcId="{6351F928-C41F-4751-A1EA-0A231895DD68}" destId="{BF40A256-31E0-4098-95A1-42885F93D033}" srcOrd="0" destOrd="0" presId="urn:microsoft.com/office/officeart/2018/2/layout/IconCircleList"/>
    <dgm:cxn modelId="{17F80E8A-95BD-4210-803A-49AA828FD48D}" srcId="{DFE50EB1-40D6-43E9-9A92-B9B575F7E03C}" destId="{27F82826-B468-4308-899E-BDE65FFD1DB7}" srcOrd="1" destOrd="0" parTransId="{A5815F94-D844-4554-B4D5-33DC5EDAB9AD}" sibTransId="{78CD498E-2771-4EDF-A169-3FC79BB5034B}"/>
    <dgm:cxn modelId="{A5F84B91-326B-4B49-A395-227179FE0307}" type="presOf" srcId="{0A3F8321-B0CA-4DF1-92E7-739BDB26E1B2}" destId="{9B81EBF2-D01A-4705-B77D-E3EF688C7995}" srcOrd="0" destOrd="0" presId="urn:microsoft.com/office/officeart/2018/2/layout/IconCircleList"/>
    <dgm:cxn modelId="{64ADC18C-BB19-46E6-A7A8-A3AA9CC81B6F}" type="presOf" srcId="{8784ECF5-FE96-4CBA-A68A-04E81393E322}" destId="{5F41D224-C227-4483-A95A-C3C69FBFC16B}" srcOrd="0" destOrd="0" presId="urn:microsoft.com/office/officeart/2018/2/layout/IconCircleList"/>
    <dgm:cxn modelId="{074593AD-2E56-476C-9F1B-16550A531188}" type="presParOf" srcId="{97660748-6BBB-4B91-B8EE-B10858B8596E}" destId="{EF5A026B-E906-452E-A611-8DE0AEADDB49}" srcOrd="0" destOrd="0" presId="urn:microsoft.com/office/officeart/2018/2/layout/IconCircleList"/>
    <dgm:cxn modelId="{8182FFA4-F93C-472B-84D5-CAAFAB69EC3A}" type="presParOf" srcId="{EF5A026B-E906-452E-A611-8DE0AEADDB49}" destId="{681035E5-341C-4A1A-9E67-936737509BDC}" srcOrd="0" destOrd="0" presId="urn:microsoft.com/office/officeart/2018/2/layout/IconCircleList"/>
    <dgm:cxn modelId="{12EB8807-9E6D-4B42-B78D-C99BA8D4AA03}" type="presParOf" srcId="{681035E5-341C-4A1A-9E67-936737509BDC}" destId="{0F710EA9-E0B0-4533-81E9-F54B369FA572}" srcOrd="0" destOrd="0" presId="urn:microsoft.com/office/officeart/2018/2/layout/IconCircleList"/>
    <dgm:cxn modelId="{370F9C48-4AC4-43A2-94EC-22EB4425F3CA}" type="presParOf" srcId="{681035E5-341C-4A1A-9E67-936737509BDC}" destId="{D8110E05-7BDB-4C13-878A-BA7E512DED77}" srcOrd="1" destOrd="0" presId="urn:microsoft.com/office/officeart/2018/2/layout/IconCircleList"/>
    <dgm:cxn modelId="{3569F511-4B0F-4CAD-BB0E-8E99FAF6139C}" type="presParOf" srcId="{681035E5-341C-4A1A-9E67-936737509BDC}" destId="{73A9DB2D-0C72-465B-8467-490727C44AE7}" srcOrd="2" destOrd="0" presId="urn:microsoft.com/office/officeart/2018/2/layout/IconCircleList"/>
    <dgm:cxn modelId="{209EA7A0-0E2C-41A9-91EA-0F96D1FEF709}" type="presParOf" srcId="{681035E5-341C-4A1A-9E67-936737509BDC}" destId="{BF40A256-31E0-4098-95A1-42885F93D033}" srcOrd="3" destOrd="0" presId="urn:microsoft.com/office/officeart/2018/2/layout/IconCircleList"/>
    <dgm:cxn modelId="{1E1C0B02-3F78-4818-9BF9-A5EC71FA08C8}" type="presParOf" srcId="{EF5A026B-E906-452E-A611-8DE0AEADDB49}" destId="{6D68D9C5-9450-49E2-BA3E-9A0821F65C40}" srcOrd="1" destOrd="0" presId="urn:microsoft.com/office/officeart/2018/2/layout/IconCircleList"/>
    <dgm:cxn modelId="{BB0C9AF6-8A2F-4DC7-BC90-AC84F59B46D6}" type="presParOf" srcId="{EF5A026B-E906-452E-A611-8DE0AEADDB49}" destId="{50069882-8168-48B7-BB2F-C874362DCC14}" srcOrd="2" destOrd="0" presId="urn:microsoft.com/office/officeart/2018/2/layout/IconCircleList"/>
    <dgm:cxn modelId="{D07DC197-D143-4D01-A52D-3A9E6FE4EF54}" type="presParOf" srcId="{50069882-8168-48B7-BB2F-C874362DCC14}" destId="{6B62629F-C623-4BD5-BF94-1518299F2880}" srcOrd="0" destOrd="0" presId="urn:microsoft.com/office/officeart/2018/2/layout/IconCircleList"/>
    <dgm:cxn modelId="{B9B1B03F-D48E-4423-8F67-250B8C5B4CB2}" type="presParOf" srcId="{50069882-8168-48B7-BB2F-C874362DCC14}" destId="{EE1C7EEA-9BE8-4FD6-AB0D-850AF2F25B19}" srcOrd="1" destOrd="0" presId="urn:microsoft.com/office/officeart/2018/2/layout/IconCircleList"/>
    <dgm:cxn modelId="{D8289ABA-9E55-42C0-AE6D-BAE1A9D0E05B}" type="presParOf" srcId="{50069882-8168-48B7-BB2F-C874362DCC14}" destId="{F3D3F25F-A653-4EAE-80D2-48034E3A2F85}" srcOrd="2" destOrd="0" presId="urn:microsoft.com/office/officeart/2018/2/layout/IconCircleList"/>
    <dgm:cxn modelId="{C143C008-3A81-463D-91D7-5E83A11C10D0}" type="presParOf" srcId="{50069882-8168-48B7-BB2F-C874362DCC14}" destId="{72A6C91E-6B69-424A-BB2D-746E52B5BA12}" srcOrd="3" destOrd="0" presId="urn:microsoft.com/office/officeart/2018/2/layout/IconCircleList"/>
    <dgm:cxn modelId="{90902811-35BE-4E9A-81FA-32B1423D3C8E}" type="presParOf" srcId="{EF5A026B-E906-452E-A611-8DE0AEADDB49}" destId="{20FCDFC7-9C26-4705-9E2B-931F5D1BB938}" srcOrd="3" destOrd="0" presId="urn:microsoft.com/office/officeart/2018/2/layout/IconCircleList"/>
    <dgm:cxn modelId="{36D85816-81B3-40E4-B132-ED1C93182A90}" type="presParOf" srcId="{EF5A026B-E906-452E-A611-8DE0AEADDB49}" destId="{1623266F-BD3A-43DD-BC5D-77BC675EDCA7}" srcOrd="4" destOrd="0" presId="urn:microsoft.com/office/officeart/2018/2/layout/IconCircleList"/>
    <dgm:cxn modelId="{4527B92A-44DC-452D-B667-F7D852C8EF9D}" type="presParOf" srcId="{1623266F-BD3A-43DD-BC5D-77BC675EDCA7}" destId="{60F47C30-ECBD-436F-8E73-E1B0CC7D5F79}" srcOrd="0" destOrd="0" presId="urn:microsoft.com/office/officeart/2018/2/layout/IconCircleList"/>
    <dgm:cxn modelId="{A8C05431-DB2D-4DF7-A0FB-F82BDEE7F68B}" type="presParOf" srcId="{1623266F-BD3A-43DD-BC5D-77BC675EDCA7}" destId="{C89B9F7A-6739-41CB-BB44-B0DE9A509054}" srcOrd="1" destOrd="0" presId="urn:microsoft.com/office/officeart/2018/2/layout/IconCircleList"/>
    <dgm:cxn modelId="{B0B8D6F5-186C-424D-AA88-1F14C574B606}" type="presParOf" srcId="{1623266F-BD3A-43DD-BC5D-77BC675EDCA7}" destId="{071C71CF-90CE-4999-BD94-F1C744E9B724}" srcOrd="2" destOrd="0" presId="urn:microsoft.com/office/officeart/2018/2/layout/IconCircleList"/>
    <dgm:cxn modelId="{6CE054FC-CB1C-4DBC-8837-19B0A740AE52}" type="presParOf" srcId="{1623266F-BD3A-43DD-BC5D-77BC675EDCA7}" destId="{ED73CAB7-D585-495B-AB08-4162DE7B2D2E}" srcOrd="3" destOrd="0" presId="urn:microsoft.com/office/officeart/2018/2/layout/IconCircleList"/>
    <dgm:cxn modelId="{5811DE1A-9A47-43E6-9E41-31E6B177B7BB}" type="presParOf" srcId="{EF5A026B-E906-452E-A611-8DE0AEADDB49}" destId="{A097E5E8-0350-47E7-B9BE-22C62A6B4417}" srcOrd="5" destOrd="0" presId="urn:microsoft.com/office/officeart/2018/2/layout/IconCircleList"/>
    <dgm:cxn modelId="{5698FECC-8E83-4C1D-8BE3-4A56340BCF53}" type="presParOf" srcId="{EF5A026B-E906-452E-A611-8DE0AEADDB49}" destId="{17CD715B-396F-4D02-9606-4DD8FBAD028B}" srcOrd="6" destOrd="0" presId="urn:microsoft.com/office/officeart/2018/2/layout/IconCircleList"/>
    <dgm:cxn modelId="{9854609A-4C56-4B8A-A6C8-EE02A03B5959}" type="presParOf" srcId="{17CD715B-396F-4D02-9606-4DD8FBAD028B}" destId="{26B3D81B-18E1-43ED-9AED-CB2B13C7A20D}" srcOrd="0" destOrd="0" presId="urn:microsoft.com/office/officeart/2018/2/layout/IconCircleList"/>
    <dgm:cxn modelId="{C6AB2450-CC44-4B76-A655-B3A07BCEFAB5}" type="presParOf" srcId="{17CD715B-396F-4D02-9606-4DD8FBAD028B}" destId="{AD17F521-DE5A-481A-8A03-41A3AC752D9B}" srcOrd="1" destOrd="0" presId="urn:microsoft.com/office/officeart/2018/2/layout/IconCircleList"/>
    <dgm:cxn modelId="{CEB67DA2-1738-41EA-B0C1-0FC07CE24B0E}" type="presParOf" srcId="{17CD715B-396F-4D02-9606-4DD8FBAD028B}" destId="{65032055-F0FD-4A39-BF95-680165F78B6D}" srcOrd="2" destOrd="0" presId="urn:microsoft.com/office/officeart/2018/2/layout/IconCircleList"/>
    <dgm:cxn modelId="{9AE82F20-60DC-4770-B958-DFFC0CBE9923}" type="presParOf" srcId="{17CD715B-396F-4D02-9606-4DD8FBAD028B}" destId="{39BFCAD1-BA5C-424B-BA8E-8FAF30F34BC9}" srcOrd="3" destOrd="0" presId="urn:microsoft.com/office/officeart/2018/2/layout/IconCircleList"/>
    <dgm:cxn modelId="{02269902-1579-46B1-BEC5-B2AE050EE06E}" type="presParOf" srcId="{EF5A026B-E906-452E-A611-8DE0AEADDB49}" destId="{1CC8EC39-40E0-4474-9B99-4F7BEEDB1135}" srcOrd="7" destOrd="0" presId="urn:microsoft.com/office/officeart/2018/2/layout/IconCircleList"/>
    <dgm:cxn modelId="{A3A0A749-8633-40DF-BA76-8C1A6EF04C41}" type="presParOf" srcId="{EF5A026B-E906-452E-A611-8DE0AEADDB49}" destId="{E701A416-3E10-49BE-8D9A-041A9FF36B84}" srcOrd="8" destOrd="0" presId="urn:microsoft.com/office/officeart/2018/2/layout/IconCircleList"/>
    <dgm:cxn modelId="{44E9E6D3-CF59-4F33-BCE3-07CB6FE215A7}" type="presParOf" srcId="{E701A416-3E10-49BE-8D9A-041A9FF36B84}" destId="{9DA2E05E-285E-49A6-B888-CB49D33FCFE9}" srcOrd="0" destOrd="0" presId="urn:microsoft.com/office/officeart/2018/2/layout/IconCircleList"/>
    <dgm:cxn modelId="{E49B1133-D7A3-4A26-BC10-C5F393CF32A4}" type="presParOf" srcId="{E701A416-3E10-49BE-8D9A-041A9FF36B84}" destId="{6E6C1B91-010F-42BF-AFE5-0760229FE4CD}" srcOrd="1" destOrd="0" presId="urn:microsoft.com/office/officeart/2018/2/layout/IconCircleList"/>
    <dgm:cxn modelId="{1197EDE9-E210-49C2-96E7-E8D8E7F9ECEE}" type="presParOf" srcId="{E701A416-3E10-49BE-8D9A-041A9FF36B84}" destId="{2BD84BAE-F559-4717-89D6-D99E78CB885F}" srcOrd="2" destOrd="0" presId="urn:microsoft.com/office/officeart/2018/2/layout/IconCircleList"/>
    <dgm:cxn modelId="{F666922D-1D97-41F6-A84C-FE03663C73F4}" type="presParOf" srcId="{E701A416-3E10-49BE-8D9A-041A9FF36B84}" destId="{5F41D224-C227-4483-A95A-C3C69FBFC16B}" srcOrd="3" destOrd="0" presId="urn:microsoft.com/office/officeart/2018/2/layout/IconCircleList"/>
    <dgm:cxn modelId="{3350A109-9312-4B6D-AA6A-F1AE0C7CD32E}" type="presParOf" srcId="{EF5A026B-E906-452E-A611-8DE0AEADDB49}" destId="{9B81EBF2-D01A-4705-B77D-E3EF688C7995}" srcOrd="9" destOrd="0" presId="urn:microsoft.com/office/officeart/2018/2/layout/IconCircleList"/>
    <dgm:cxn modelId="{E3EE3ED2-F73B-417A-A71C-A77DC4EEC0BC}" type="presParOf" srcId="{EF5A026B-E906-452E-A611-8DE0AEADDB49}" destId="{13239363-1ED4-4C83-A8AB-A85F814ACFE5}" srcOrd="10" destOrd="0" presId="urn:microsoft.com/office/officeart/2018/2/layout/IconCircleList"/>
    <dgm:cxn modelId="{71BAD1B3-9296-4A2A-AA2B-0E2F07938BFC}" type="presParOf" srcId="{13239363-1ED4-4C83-A8AB-A85F814ACFE5}" destId="{D905A4DF-C3C7-4947-88A5-505A070B2C01}" srcOrd="0" destOrd="0" presId="urn:microsoft.com/office/officeart/2018/2/layout/IconCircleList"/>
    <dgm:cxn modelId="{062E7FF1-E443-492C-AFEA-F82E19B22B99}" type="presParOf" srcId="{13239363-1ED4-4C83-A8AB-A85F814ACFE5}" destId="{F42B026C-4BDA-4E14-9CF7-635D3DB96280}" srcOrd="1" destOrd="0" presId="urn:microsoft.com/office/officeart/2018/2/layout/IconCircleList"/>
    <dgm:cxn modelId="{AE7B417D-9D89-4951-904A-15655EF4DCEA}" type="presParOf" srcId="{13239363-1ED4-4C83-A8AB-A85F814ACFE5}" destId="{DB018492-CD2B-46CC-8AFA-91710ABB0C23}" srcOrd="2" destOrd="0" presId="urn:microsoft.com/office/officeart/2018/2/layout/IconCircleList"/>
    <dgm:cxn modelId="{68205D50-A186-4045-94B6-9F9D5B815DA6}" type="presParOf" srcId="{13239363-1ED4-4C83-A8AB-A85F814ACFE5}" destId="{6FF241B9-2AFF-4D50-BB98-963FA0EFD70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B27DA9-CAA6-416C-A9E3-12E700063D8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C77BCA-4519-404E-AA74-1046E4583C8F}">
      <dgm:prSet custT="1"/>
      <dgm:spPr/>
      <dgm:t>
        <a:bodyPr/>
        <a:lstStyle/>
        <a:p>
          <a:r>
            <a:rPr lang="en-GB" sz="1800" b="1" dirty="0">
              <a:solidFill>
                <a:schemeClr val="bg1"/>
              </a:solidFill>
            </a:rPr>
            <a:t>Total number of orders received from Jan 2019  to Dec 2020 -  2954</a:t>
          </a:r>
          <a:endParaRPr lang="en-US" sz="1800" dirty="0">
            <a:solidFill>
              <a:schemeClr val="bg1"/>
            </a:solidFill>
          </a:endParaRPr>
        </a:p>
      </dgm:t>
    </dgm:pt>
    <dgm:pt modelId="{23176B9A-34F9-49B9-8F98-8FCAA7EEABF9}" type="parTrans" cxnId="{8E5B9944-D496-4ABD-9865-8697D08EE4FE}">
      <dgm:prSet/>
      <dgm:spPr/>
      <dgm:t>
        <a:bodyPr/>
        <a:lstStyle/>
        <a:p>
          <a:endParaRPr lang="en-US"/>
        </a:p>
      </dgm:t>
    </dgm:pt>
    <dgm:pt modelId="{AFCFC728-A5F3-43F9-9B89-C2AF2D123482}" type="sibTrans" cxnId="{8E5B9944-D496-4ABD-9865-8697D08EE4FE}">
      <dgm:prSet/>
      <dgm:spPr/>
      <dgm:t>
        <a:bodyPr/>
        <a:lstStyle/>
        <a:p>
          <a:endParaRPr lang="en-US"/>
        </a:p>
      </dgm:t>
    </dgm:pt>
    <dgm:pt modelId="{421F4C6E-8981-460E-937B-F0816CC57108}">
      <dgm:prSet custT="1"/>
      <dgm:spPr/>
      <dgm:t>
        <a:bodyPr/>
        <a:lstStyle/>
        <a:p>
          <a:r>
            <a:rPr lang="en-GB" sz="1800" b="1" dirty="0">
              <a:solidFill>
                <a:schemeClr val="bg1"/>
              </a:solidFill>
            </a:rPr>
            <a:t>Highest Number of Orders are received from West Region</a:t>
          </a:r>
          <a:endParaRPr lang="en-US" sz="1800" dirty="0">
            <a:solidFill>
              <a:schemeClr val="bg1"/>
            </a:solidFill>
          </a:endParaRPr>
        </a:p>
      </dgm:t>
    </dgm:pt>
    <dgm:pt modelId="{5CFFC411-DB04-49FF-9C88-69995CEBBCF5}" type="parTrans" cxnId="{F5079329-CE13-46BF-820F-2C5CD11B485E}">
      <dgm:prSet/>
      <dgm:spPr/>
      <dgm:t>
        <a:bodyPr/>
        <a:lstStyle/>
        <a:p>
          <a:endParaRPr lang="en-US"/>
        </a:p>
      </dgm:t>
    </dgm:pt>
    <dgm:pt modelId="{4E82EE86-EAD1-44F6-8E14-1D774B75A641}" type="sibTrans" cxnId="{F5079329-CE13-46BF-820F-2C5CD11B485E}">
      <dgm:prSet/>
      <dgm:spPr/>
      <dgm:t>
        <a:bodyPr/>
        <a:lstStyle/>
        <a:p>
          <a:endParaRPr lang="en-US"/>
        </a:p>
      </dgm:t>
    </dgm:pt>
    <dgm:pt modelId="{B2C979FF-4A00-41CE-A862-CD07C363A9D7}">
      <dgm:prSet custT="1"/>
      <dgm:spPr/>
      <dgm:t>
        <a:bodyPr/>
        <a:lstStyle/>
        <a:p>
          <a:r>
            <a:rPr lang="en-GB" sz="1800" b="1" dirty="0">
              <a:solidFill>
                <a:schemeClr val="bg1"/>
              </a:solidFill>
            </a:rPr>
            <a:t>Most orders are shipped via Standard Shipping</a:t>
          </a:r>
          <a:endParaRPr lang="en-US" sz="1800" dirty="0">
            <a:solidFill>
              <a:schemeClr val="bg1"/>
            </a:solidFill>
          </a:endParaRPr>
        </a:p>
      </dgm:t>
    </dgm:pt>
    <dgm:pt modelId="{6680632B-3417-462A-AF4B-31D1EC8367D2}" type="parTrans" cxnId="{CA2FC60D-52F8-4F20-A8B7-99B317362786}">
      <dgm:prSet/>
      <dgm:spPr/>
      <dgm:t>
        <a:bodyPr/>
        <a:lstStyle/>
        <a:p>
          <a:endParaRPr lang="en-US"/>
        </a:p>
      </dgm:t>
    </dgm:pt>
    <dgm:pt modelId="{56FA18E7-2163-4EF5-9D59-CA0BD0B41D58}" type="sibTrans" cxnId="{CA2FC60D-52F8-4F20-A8B7-99B317362786}">
      <dgm:prSet/>
      <dgm:spPr/>
      <dgm:t>
        <a:bodyPr/>
        <a:lstStyle/>
        <a:p>
          <a:endParaRPr lang="en-US"/>
        </a:p>
      </dgm:t>
    </dgm:pt>
    <dgm:pt modelId="{E9FE0120-8019-4739-A6A1-EA04FEA83859}">
      <dgm:prSet custT="1"/>
      <dgm:spPr/>
      <dgm:t>
        <a:bodyPr/>
        <a:lstStyle/>
        <a:p>
          <a:r>
            <a:rPr lang="en-GB" sz="1800" b="1" dirty="0">
              <a:solidFill>
                <a:schemeClr val="bg1"/>
              </a:solidFill>
            </a:rPr>
            <a:t>Highest Sales is recorded in </a:t>
          </a:r>
          <a:r>
            <a:rPr lang="en-GB" sz="1800" b="1" dirty="0" smtClean="0">
              <a:solidFill>
                <a:schemeClr val="bg1"/>
              </a:solidFill>
            </a:rPr>
            <a:t>3 month </a:t>
          </a:r>
          <a:r>
            <a:rPr lang="en-GB" sz="1800" b="1" dirty="0">
              <a:solidFill>
                <a:schemeClr val="bg1"/>
              </a:solidFill>
            </a:rPr>
            <a:t>of February </a:t>
          </a:r>
          <a:r>
            <a:rPr lang="en-GB" sz="1800" b="1" dirty="0" smtClean="0">
              <a:solidFill>
                <a:schemeClr val="bg1"/>
              </a:solidFill>
            </a:rPr>
            <a:t> </a:t>
          </a:r>
          <a:r>
            <a:rPr lang="en-GB" sz="1800" b="1" dirty="0">
              <a:solidFill>
                <a:schemeClr val="bg1"/>
              </a:solidFill>
            </a:rPr>
            <a:t>Jan and Dec. </a:t>
          </a:r>
          <a:endParaRPr lang="en-US" sz="1800" dirty="0">
            <a:solidFill>
              <a:schemeClr val="bg1"/>
            </a:solidFill>
          </a:endParaRPr>
        </a:p>
      </dgm:t>
    </dgm:pt>
    <dgm:pt modelId="{1F6D890D-BB56-4E13-86C4-88CC452D4970}" type="parTrans" cxnId="{891BABC6-38C3-484D-92FB-7E772B03FDA0}">
      <dgm:prSet/>
      <dgm:spPr/>
      <dgm:t>
        <a:bodyPr/>
        <a:lstStyle/>
        <a:p>
          <a:endParaRPr lang="en-US"/>
        </a:p>
      </dgm:t>
    </dgm:pt>
    <dgm:pt modelId="{DBA7E13D-52CD-47F6-9D23-713A79738150}" type="sibTrans" cxnId="{891BABC6-38C3-484D-92FB-7E772B03FDA0}">
      <dgm:prSet/>
      <dgm:spPr/>
      <dgm:t>
        <a:bodyPr/>
        <a:lstStyle/>
        <a:p>
          <a:endParaRPr lang="en-US"/>
        </a:p>
      </dgm:t>
    </dgm:pt>
    <dgm:pt modelId="{D3779D15-9C58-4C5E-A614-36332AE8D90B}">
      <dgm:prSet custT="1"/>
      <dgm:spPr/>
      <dgm:t>
        <a:bodyPr/>
        <a:lstStyle/>
        <a:p>
          <a:r>
            <a:rPr lang="en-GB" sz="1800" b="1">
              <a:solidFill>
                <a:schemeClr val="bg1"/>
              </a:solidFill>
            </a:rPr>
            <a:t>Sales in weekdays is higher as compared to weekends</a:t>
          </a:r>
          <a:endParaRPr lang="en-US" sz="1800">
            <a:solidFill>
              <a:schemeClr val="bg1"/>
            </a:solidFill>
          </a:endParaRPr>
        </a:p>
      </dgm:t>
    </dgm:pt>
    <dgm:pt modelId="{3AF5D68A-C702-430C-A074-C91D3BD2FA13}" type="parTrans" cxnId="{4DCEF3BB-900E-45F0-8DBB-02EB275BD436}">
      <dgm:prSet/>
      <dgm:spPr/>
      <dgm:t>
        <a:bodyPr/>
        <a:lstStyle/>
        <a:p>
          <a:endParaRPr lang="en-US"/>
        </a:p>
      </dgm:t>
    </dgm:pt>
    <dgm:pt modelId="{C76F5585-793A-429D-A8A2-819FBE9556DD}" type="sibTrans" cxnId="{4DCEF3BB-900E-45F0-8DBB-02EB275BD436}">
      <dgm:prSet/>
      <dgm:spPr/>
      <dgm:t>
        <a:bodyPr/>
        <a:lstStyle/>
        <a:p>
          <a:endParaRPr lang="en-US"/>
        </a:p>
      </dgm:t>
    </dgm:pt>
    <dgm:pt modelId="{27835651-1A28-45F6-AA36-A610FD65FC79}">
      <dgm:prSet custT="1"/>
      <dgm:spPr/>
      <dgm:t>
        <a:bodyPr/>
        <a:lstStyle/>
        <a:p>
          <a:r>
            <a:rPr lang="en-GB" sz="1800" b="1" dirty="0">
              <a:solidFill>
                <a:schemeClr val="bg1"/>
              </a:solidFill>
            </a:rPr>
            <a:t>July, September and April are the months where sales is low</a:t>
          </a:r>
          <a:endParaRPr lang="en-US" sz="1800" dirty="0">
            <a:solidFill>
              <a:schemeClr val="bg1"/>
            </a:solidFill>
          </a:endParaRPr>
        </a:p>
      </dgm:t>
    </dgm:pt>
    <dgm:pt modelId="{1548FB23-3043-4145-A75A-0DCFE4E2AD65}" type="parTrans" cxnId="{2DD50A19-377D-429A-8B7C-CBA841BBC16D}">
      <dgm:prSet/>
      <dgm:spPr/>
      <dgm:t>
        <a:bodyPr/>
        <a:lstStyle/>
        <a:p>
          <a:endParaRPr lang="en-US"/>
        </a:p>
      </dgm:t>
    </dgm:pt>
    <dgm:pt modelId="{36EFE45B-11B7-484F-B5F7-534731D3702A}" type="sibTrans" cxnId="{2DD50A19-377D-429A-8B7C-CBA841BBC16D}">
      <dgm:prSet/>
      <dgm:spPr/>
      <dgm:t>
        <a:bodyPr/>
        <a:lstStyle/>
        <a:p>
          <a:endParaRPr lang="en-US"/>
        </a:p>
      </dgm:t>
    </dgm:pt>
    <dgm:pt modelId="{6DD81304-5796-4B35-9424-F59F71881ABF}">
      <dgm:prSet custT="1"/>
      <dgm:spPr/>
      <dgm:t>
        <a:bodyPr/>
        <a:lstStyle/>
        <a:p>
          <a:r>
            <a:rPr lang="en-GB" sz="1800" b="1" dirty="0">
              <a:solidFill>
                <a:schemeClr val="bg1"/>
              </a:solidFill>
            </a:rPr>
            <a:t>As per the data the sales in corporate segment is more than that in Home Office and Consumer</a:t>
          </a:r>
          <a:endParaRPr lang="en-US" sz="1800" dirty="0">
            <a:solidFill>
              <a:schemeClr val="bg1"/>
            </a:solidFill>
          </a:endParaRPr>
        </a:p>
      </dgm:t>
    </dgm:pt>
    <dgm:pt modelId="{0C7F8770-0465-4DA8-9D26-AE7387D95ADF}" type="parTrans" cxnId="{83D645AA-D6C9-4663-A664-E3508A7925D6}">
      <dgm:prSet/>
      <dgm:spPr/>
      <dgm:t>
        <a:bodyPr/>
        <a:lstStyle/>
        <a:p>
          <a:endParaRPr lang="en-US"/>
        </a:p>
      </dgm:t>
    </dgm:pt>
    <dgm:pt modelId="{D3608331-430B-4533-9F36-056D27D211F3}" type="sibTrans" cxnId="{83D645AA-D6C9-4663-A664-E3508A7925D6}">
      <dgm:prSet/>
      <dgm:spPr/>
      <dgm:t>
        <a:bodyPr/>
        <a:lstStyle/>
        <a:p>
          <a:endParaRPr lang="en-US"/>
        </a:p>
      </dgm:t>
    </dgm:pt>
    <dgm:pt modelId="{E9EB4632-A16F-4151-8DC7-9BC5D02139BD}" type="pres">
      <dgm:prSet presAssocID="{12B27DA9-CAA6-416C-A9E3-12E700063D8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D311C60-3478-4F00-8497-ADEE725D6B93}" type="pres">
      <dgm:prSet presAssocID="{CFC77BCA-4519-404E-AA74-1046E4583C8F}" presName="compNode" presStyleCnt="0"/>
      <dgm:spPr/>
    </dgm:pt>
    <dgm:pt modelId="{948A1E23-D553-4CFA-9A87-B6DF50508036}" type="pres">
      <dgm:prSet presAssocID="{CFC77BCA-4519-404E-AA74-1046E4583C8F}" presName="iconRect" presStyleLbl="nod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Tag"/>
        </a:ext>
      </dgm:extLst>
    </dgm:pt>
    <dgm:pt modelId="{F53730B0-2CD3-4A0D-BAEF-68A31D68D1A7}" type="pres">
      <dgm:prSet presAssocID="{CFC77BCA-4519-404E-AA74-1046E4583C8F}" presName="spaceRect" presStyleCnt="0"/>
      <dgm:spPr/>
    </dgm:pt>
    <dgm:pt modelId="{85DB7DFE-DF8C-4DDB-BE56-7A6216B48FEE}" type="pres">
      <dgm:prSet presAssocID="{CFC77BCA-4519-404E-AA74-1046E4583C8F}" presName="textRect" presStyleLbl="revTx" presStyleIdx="0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D9091114-EF4B-4A20-87A2-95F91DD99D8D}" type="pres">
      <dgm:prSet presAssocID="{AFCFC728-A5F3-43F9-9B89-C2AF2D123482}" presName="sibTrans" presStyleCnt="0"/>
      <dgm:spPr/>
    </dgm:pt>
    <dgm:pt modelId="{6139165F-C1E0-43DE-BF0C-D88F310D8D0F}" type="pres">
      <dgm:prSet presAssocID="{421F4C6E-8981-460E-937B-F0816CC57108}" presName="compNode" presStyleCnt="0"/>
      <dgm:spPr/>
    </dgm:pt>
    <dgm:pt modelId="{B2A93AB2-D7A6-4280-A9CB-8D99294D15A0}" type="pres">
      <dgm:prSet presAssocID="{421F4C6E-8981-460E-937B-F0816CC57108}" presName="iconRect" presStyleLbl="node1" presStyleIdx="1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C7F3883-365C-446D-8F15-75DD558B393F}" type="pres">
      <dgm:prSet presAssocID="{421F4C6E-8981-460E-937B-F0816CC57108}" presName="spaceRect" presStyleCnt="0"/>
      <dgm:spPr/>
    </dgm:pt>
    <dgm:pt modelId="{E4ACA478-64B7-427A-8808-CCC1A2406265}" type="pres">
      <dgm:prSet presAssocID="{421F4C6E-8981-460E-937B-F0816CC57108}" presName="textRect" presStyleLbl="revTx" presStyleIdx="1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D3A19CFC-728F-4E1C-AFBE-44A534FDB1FE}" type="pres">
      <dgm:prSet presAssocID="{4E82EE86-EAD1-44F6-8E14-1D774B75A641}" presName="sibTrans" presStyleCnt="0"/>
      <dgm:spPr/>
    </dgm:pt>
    <dgm:pt modelId="{8AB2E0C1-26E9-4899-9377-61B59E8FAEB7}" type="pres">
      <dgm:prSet presAssocID="{B2C979FF-4A00-41CE-A862-CD07C363A9D7}" presName="compNode" presStyleCnt="0"/>
      <dgm:spPr/>
    </dgm:pt>
    <dgm:pt modelId="{06B2C60D-97CE-47DE-90DC-0CCA7F05FC05}" type="pres">
      <dgm:prSet presAssocID="{B2C979FF-4A00-41CE-A862-CD07C363A9D7}" presName="iconRect" presStyleLbl="node1" presStyleIdx="2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5A763A8F-9946-4009-A3EF-AA660AD7087E}" type="pres">
      <dgm:prSet presAssocID="{B2C979FF-4A00-41CE-A862-CD07C363A9D7}" presName="spaceRect" presStyleCnt="0"/>
      <dgm:spPr/>
    </dgm:pt>
    <dgm:pt modelId="{230E21EE-FC74-4F03-B30F-A6B7C9B3BA16}" type="pres">
      <dgm:prSet presAssocID="{B2C979FF-4A00-41CE-A862-CD07C363A9D7}" presName="textRect" presStyleLbl="revTx" presStyleIdx="2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5F5A647C-26F9-4862-9096-EC3B62A4FF77}" type="pres">
      <dgm:prSet presAssocID="{56FA18E7-2163-4EF5-9D59-CA0BD0B41D58}" presName="sibTrans" presStyleCnt="0"/>
      <dgm:spPr/>
    </dgm:pt>
    <dgm:pt modelId="{BC5E5F2E-C209-478F-A7FE-0EDDC00BE310}" type="pres">
      <dgm:prSet presAssocID="{E9FE0120-8019-4739-A6A1-EA04FEA83859}" presName="compNode" presStyleCnt="0"/>
      <dgm:spPr/>
    </dgm:pt>
    <dgm:pt modelId="{465E842B-804E-40FA-B2D8-BD9855DB4AB9}" type="pres">
      <dgm:prSet presAssocID="{E9FE0120-8019-4739-A6A1-EA04FEA83859}" presName="iconRect" presStyleLbl="node1" presStyleIdx="3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BC62F7D-A977-4F02-B712-AB43848EC00D}" type="pres">
      <dgm:prSet presAssocID="{E9FE0120-8019-4739-A6A1-EA04FEA83859}" presName="spaceRect" presStyleCnt="0"/>
      <dgm:spPr/>
    </dgm:pt>
    <dgm:pt modelId="{A39C1401-43BD-43CA-BCC9-E4C99A1F620B}" type="pres">
      <dgm:prSet presAssocID="{E9FE0120-8019-4739-A6A1-EA04FEA83859}" presName="textRect" presStyleLbl="revTx" presStyleIdx="3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050C676D-D3A1-4C69-A663-DDDBAD8A8587}" type="pres">
      <dgm:prSet presAssocID="{DBA7E13D-52CD-47F6-9D23-713A79738150}" presName="sibTrans" presStyleCnt="0"/>
      <dgm:spPr/>
    </dgm:pt>
    <dgm:pt modelId="{758DFE13-CB63-45A5-B930-20063AD072C3}" type="pres">
      <dgm:prSet presAssocID="{D3779D15-9C58-4C5E-A614-36332AE8D90B}" presName="compNode" presStyleCnt="0"/>
      <dgm:spPr/>
    </dgm:pt>
    <dgm:pt modelId="{473014E8-9865-439A-B8C7-D28224F8699B}" type="pres">
      <dgm:prSet presAssocID="{D3779D15-9C58-4C5E-A614-36332AE8D90B}" presName="iconRect" presStyleLbl="node1" presStyleIdx="4" presStyleCnt="7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5A18BAF-6DA8-40A8-89B9-98CC6E34FC0A}" type="pres">
      <dgm:prSet presAssocID="{D3779D15-9C58-4C5E-A614-36332AE8D90B}" presName="spaceRect" presStyleCnt="0"/>
      <dgm:spPr/>
    </dgm:pt>
    <dgm:pt modelId="{C238A875-DB67-449B-9D3E-97AAA36A468A}" type="pres">
      <dgm:prSet presAssocID="{D3779D15-9C58-4C5E-A614-36332AE8D90B}" presName="textRect" presStyleLbl="revTx" presStyleIdx="4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CB3FA8C-BCA3-424E-B2A9-D670DED2EEE7}" type="pres">
      <dgm:prSet presAssocID="{C76F5585-793A-429D-A8A2-819FBE9556DD}" presName="sibTrans" presStyleCnt="0"/>
      <dgm:spPr/>
    </dgm:pt>
    <dgm:pt modelId="{4216D06D-B933-4236-80FD-179E2C233D3C}" type="pres">
      <dgm:prSet presAssocID="{27835651-1A28-45F6-AA36-A610FD65FC79}" presName="compNode" presStyleCnt="0"/>
      <dgm:spPr/>
    </dgm:pt>
    <dgm:pt modelId="{F6A37996-B19D-4701-87A2-0B10D501715B}" type="pres">
      <dgm:prSet presAssocID="{27835651-1A28-45F6-AA36-A610FD65FC79}" presName="iconRect" presStyleLbl="node1" presStyleIdx="5" presStyleCnt="7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E17565B3-F7AD-4957-9749-0D9EE18C912A}" type="pres">
      <dgm:prSet presAssocID="{27835651-1A28-45F6-AA36-A610FD65FC79}" presName="spaceRect" presStyleCnt="0"/>
      <dgm:spPr/>
    </dgm:pt>
    <dgm:pt modelId="{8E3C0BFD-0514-4248-BAEA-CE168EA35A60}" type="pres">
      <dgm:prSet presAssocID="{27835651-1A28-45F6-AA36-A610FD65FC79}" presName="textRect" presStyleLbl="revTx" presStyleIdx="5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FC1AA671-6290-42BE-93C3-70635B1633AB}" type="pres">
      <dgm:prSet presAssocID="{36EFE45B-11B7-484F-B5F7-534731D3702A}" presName="sibTrans" presStyleCnt="0"/>
      <dgm:spPr/>
    </dgm:pt>
    <dgm:pt modelId="{1B67E0A9-7B21-42CB-9F03-F18D20C088C6}" type="pres">
      <dgm:prSet presAssocID="{6DD81304-5796-4B35-9424-F59F71881ABF}" presName="compNode" presStyleCnt="0"/>
      <dgm:spPr/>
    </dgm:pt>
    <dgm:pt modelId="{946C6612-2886-4AE0-B8F8-D565D31D1C79}" type="pres">
      <dgm:prSet presAssocID="{6DD81304-5796-4B35-9424-F59F71881ABF}" presName="iconRect" presStyleLbl="node1" presStyleIdx="6" presStyleCnt="7"/>
      <dgm:spPr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9D1F14D-4069-4A08-B849-0AAAACBA8AFC}" type="pres">
      <dgm:prSet presAssocID="{6DD81304-5796-4B35-9424-F59F71881ABF}" presName="spaceRect" presStyleCnt="0"/>
      <dgm:spPr/>
    </dgm:pt>
    <dgm:pt modelId="{971B0505-291D-4226-8CFE-B5594F35C361}" type="pres">
      <dgm:prSet presAssocID="{6DD81304-5796-4B35-9424-F59F71881ABF}" presName="textRect" presStyleLbl="revTx" presStyleIdx="6" presStyleCnt="7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5079329-CE13-46BF-820F-2C5CD11B485E}" srcId="{12B27DA9-CAA6-416C-A9E3-12E700063D8E}" destId="{421F4C6E-8981-460E-937B-F0816CC57108}" srcOrd="1" destOrd="0" parTransId="{5CFFC411-DB04-49FF-9C88-69995CEBBCF5}" sibTransId="{4E82EE86-EAD1-44F6-8E14-1D774B75A641}"/>
    <dgm:cxn modelId="{501BB7C4-A6C3-4904-B394-030FCEF441D5}" type="presOf" srcId="{CFC77BCA-4519-404E-AA74-1046E4583C8F}" destId="{85DB7DFE-DF8C-4DDB-BE56-7A6216B48FEE}" srcOrd="0" destOrd="0" presId="urn:microsoft.com/office/officeart/2018/2/layout/IconLabelList"/>
    <dgm:cxn modelId="{CA2FC60D-52F8-4F20-A8B7-99B317362786}" srcId="{12B27DA9-CAA6-416C-A9E3-12E700063D8E}" destId="{B2C979FF-4A00-41CE-A862-CD07C363A9D7}" srcOrd="2" destOrd="0" parTransId="{6680632B-3417-462A-AF4B-31D1EC8367D2}" sibTransId="{56FA18E7-2163-4EF5-9D59-CA0BD0B41D58}"/>
    <dgm:cxn modelId="{77A094B3-114D-4DC4-8392-9D163130A8BC}" type="presOf" srcId="{12B27DA9-CAA6-416C-A9E3-12E700063D8E}" destId="{E9EB4632-A16F-4151-8DC7-9BC5D02139BD}" srcOrd="0" destOrd="0" presId="urn:microsoft.com/office/officeart/2018/2/layout/IconLabelList"/>
    <dgm:cxn modelId="{2DD50A19-377D-429A-8B7C-CBA841BBC16D}" srcId="{12B27DA9-CAA6-416C-A9E3-12E700063D8E}" destId="{27835651-1A28-45F6-AA36-A610FD65FC79}" srcOrd="5" destOrd="0" parTransId="{1548FB23-3043-4145-A75A-0DCFE4E2AD65}" sibTransId="{36EFE45B-11B7-484F-B5F7-534731D3702A}"/>
    <dgm:cxn modelId="{83D645AA-D6C9-4663-A664-E3508A7925D6}" srcId="{12B27DA9-CAA6-416C-A9E3-12E700063D8E}" destId="{6DD81304-5796-4B35-9424-F59F71881ABF}" srcOrd="6" destOrd="0" parTransId="{0C7F8770-0465-4DA8-9D26-AE7387D95ADF}" sibTransId="{D3608331-430B-4533-9F36-056D27D211F3}"/>
    <dgm:cxn modelId="{A5487EDF-DAFF-4D0D-BC4C-05BFD175F42A}" type="presOf" srcId="{421F4C6E-8981-460E-937B-F0816CC57108}" destId="{E4ACA478-64B7-427A-8808-CCC1A2406265}" srcOrd="0" destOrd="0" presId="urn:microsoft.com/office/officeart/2018/2/layout/IconLabelList"/>
    <dgm:cxn modelId="{4DCEF3BB-900E-45F0-8DBB-02EB275BD436}" srcId="{12B27DA9-CAA6-416C-A9E3-12E700063D8E}" destId="{D3779D15-9C58-4C5E-A614-36332AE8D90B}" srcOrd="4" destOrd="0" parTransId="{3AF5D68A-C702-430C-A074-C91D3BD2FA13}" sibTransId="{C76F5585-793A-429D-A8A2-819FBE9556DD}"/>
    <dgm:cxn modelId="{891BABC6-38C3-484D-92FB-7E772B03FDA0}" srcId="{12B27DA9-CAA6-416C-A9E3-12E700063D8E}" destId="{E9FE0120-8019-4739-A6A1-EA04FEA83859}" srcOrd="3" destOrd="0" parTransId="{1F6D890D-BB56-4E13-86C4-88CC452D4970}" sibTransId="{DBA7E13D-52CD-47F6-9D23-713A79738150}"/>
    <dgm:cxn modelId="{44B36246-1E3D-45B6-80A2-8C035678DB55}" type="presOf" srcId="{E9FE0120-8019-4739-A6A1-EA04FEA83859}" destId="{A39C1401-43BD-43CA-BCC9-E4C99A1F620B}" srcOrd="0" destOrd="0" presId="urn:microsoft.com/office/officeart/2018/2/layout/IconLabelList"/>
    <dgm:cxn modelId="{8E5B9944-D496-4ABD-9865-8697D08EE4FE}" srcId="{12B27DA9-CAA6-416C-A9E3-12E700063D8E}" destId="{CFC77BCA-4519-404E-AA74-1046E4583C8F}" srcOrd="0" destOrd="0" parTransId="{23176B9A-34F9-49B9-8F98-8FCAA7EEABF9}" sibTransId="{AFCFC728-A5F3-43F9-9B89-C2AF2D123482}"/>
    <dgm:cxn modelId="{7329C385-BA06-43C6-AD0C-53633D094D74}" type="presOf" srcId="{6DD81304-5796-4B35-9424-F59F71881ABF}" destId="{971B0505-291D-4226-8CFE-B5594F35C361}" srcOrd="0" destOrd="0" presId="urn:microsoft.com/office/officeart/2018/2/layout/IconLabelList"/>
    <dgm:cxn modelId="{0671F884-DB32-4231-82D7-4D45CF071897}" type="presOf" srcId="{B2C979FF-4A00-41CE-A862-CD07C363A9D7}" destId="{230E21EE-FC74-4F03-B30F-A6B7C9B3BA16}" srcOrd="0" destOrd="0" presId="urn:microsoft.com/office/officeart/2018/2/layout/IconLabelList"/>
    <dgm:cxn modelId="{75EA973F-E3DA-4403-A912-09145313EA81}" type="presOf" srcId="{27835651-1A28-45F6-AA36-A610FD65FC79}" destId="{8E3C0BFD-0514-4248-BAEA-CE168EA35A60}" srcOrd="0" destOrd="0" presId="urn:microsoft.com/office/officeart/2018/2/layout/IconLabelList"/>
    <dgm:cxn modelId="{F14525C0-4189-4BEF-A176-7370254C0FD0}" type="presOf" srcId="{D3779D15-9C58-4C5E-A614-36332AE8D90B}" destId="{C238A875-DB67-449B-9D3E-97AAA36A468A}" srcOrd="0" destOrd="0" presId="urn:microsoft.com/office/officeart/2018/2/layout/IconLabelList"/>
    <dgm:cxn modelId="{28DE0E38-8DF2-45E8-BCA5-49C306CECE50}" type="presParOf" srcId="{E9EB4632-A16F-4151-8DC7-9BC5D02139BD}" destId="{3D311C60-3478-4F00-8497-ADEE725D6B93}" srcOrd="0" destOrd="0" presId="urn:microsoft.com/office/officeart/2018/2/layout/IconLabelList"/>
    <dgm:cxn modelId="{47669951-0CEA-44AA-87B0-41AB739FC0C8}" type="presParOf" srcId="{3D311C60-3478-4F00-8497-ADEE725D6B93}" destId="{948A1E23-D553-4CFA-9A87-B6DF50508036}" srcOrd="0" destOrd="0" presId="urn:microsoft.com/office/officeart/2018/2/layout/IconLabelList"/>
    <dgm:cxn modelId="{02B31FE9-BF7F-4BB2-A00F-2D0153004BE6}" type="presParOf" srcId="{3D311C60-3478-4F00-8497-ADEE725D6B93}" destId="{F53730B0-2CD3-4A0D-BAEF-68A31D68D1A7}" srcOrd="1" destOrd="0" presId="urn:microsoft.com/office/officeart/2018/2/layout/IconLabelList"/>
    <dgm:cxn modelId="{A937E521-3325-4B10-896D-F2CCA60EE2CC}" type="presParOf" srcId="{3D311C60-3478-4F00-8497-ADEE725D6B93}" destId="{85DB7DFE-DF8C-4DDB-BE56-7A6216B48FEE}" srcOrd="2" destOrd="0" presId="urn:microsoft.com/office/officeart/2018/2/layout/IconLabelList"/>
    <dgm:cxn modelId="{BE844EE1-4647-4A8D-B981-43055146A202}" type="presParOf" srcId="{E9EB4632-A16F-4151-8DC7-9BC5D02139BD}" destId="{D9091114-EF4B-4A20-87A2-95F91DD99D8D}" srcOrd="1" destOrd="0" presId="urn:microsoft.com/office/officeart/2018/2/layout/IconLabelList"/>
    <dgm:cxn modelId="{19DABCC8-8203-4795-BC22-FACC9979FD99}" type="presParOf" srcId="{E9EB4632-A16F-4151-8DC7-9BC5D02139BD}" destId="{6139165F-C1E0-43DE-BF0C-D88F310D8D0F}" srcOrd="2" destOrd="0" presId="urn:microsoft.com/office/officeart/2018/2/layout/IconLabelList"/>
    <dgm:cxn modelId="{F01AE573-F80C-4BC4-8797-1F29B9233253}" type="presParOf" srcId="{6139165F-C1E0-43DE-BF0C-D88F310D8D0F}" destId="{B2A93AB2-D7A6-4280-A9CB-8D99294D15A0}" srcOrd="0" destOrd="0" presId="urn:microsoft.com/office/officeart/2018/2/layout/IconLabelList"/>
    <dgm:cxn modelId="{F8DB1FAF-74E1-4746-9468-86CD0077FE1D}" type="presParOf" srcId="{6139165F-C1E0-43DE-BF0C-D88F310D8D0F}" destId="{CC7F3883-365C-446D-8F15-75DD558B393F}" srcOrd="1" destOrd="0" presId="urn:microsoft.com/office/officeart/2018/2/layout/IconLabelList"/>
    <dgm:cxn modelId="{EE61B130-1FFD-4B1C-A24B-BE6D6428C56C}" type="presParOf" srcId="{6139165F-C1E0-43DE-BF0C-D88F310D8D0F}" destId="{E4ACA478-64B7-427A-8808-CCC1A2406265}" srcOrd="2" destOrd="0" presId="urn:microsoft.com/office/officeart/2018/2/layout/IconLabelList"/>
    <dgm:cxn modelId="{D4D50F76-70FD-484A-B91B-518833644362}" type="presParOf" srcId="{E9EB4632-A16F-4151-8DC7-9BC5D02139BD}" destId="{D3A19CFC-728F-4E1C-AFBE-44A534FDB1FE}" srcOrd="3" destOrd="0" presId="urn:microsoft.com/office/officeart/2018/2/layout/IconLabelList"/>
    <dgm:cxn modelId="{E8B12F01-B9AD-4643-9764-F47BB223B6D5}" type="presParOf" srcId="{E9EB4632-A16F-4151-8DC7-9BC5D02139BD}" destId="{8AB2E0C1-26E9-4899-9377-61B59E8FAEB7}" srcOrd="4" destOrd="0" presId="urn:microsoft.com/office/officeart/2018/2/layout/IconLabelList"/>
    <dgm:cxn modelId="{C9C444C3-4BB4-4F66-9679-8FCB2EC718CF}" type="presParOf" srcId="{8AB2E0C1-26E9-4899-9377-61B59E8FAEB7}" destId="{06B2C60D-97CE-47DE-90DC-0CCA7F05FC05}" srcOrd="0" destOrd="0" presId="urn:microsoft.com/office/officeart/2018/2/layout/IconLabelList"/>
    <dgm:cxn modelId="{7E67ED15-26AE-4B02-A658-458C307BDC46}" type="presParOf" srcId="{8AB2E0C1-26E9-4899-9377-61B59E8FAEB7}" destId="{5A763A8F-9946-4009-A3EF-AA660AD7087E}" srcOrd="1" destOrd="0" presId="urn:microsoft.com/office/officeart/2018/2/layout/IconLabelList"/>
    <dgm:cxn modelId="{24E380AF-0782-4F87-A6F0-6F388EA355B3}" type="presParOf" srcId="{8AB2E0C1-26E9-4899-9377-61B59E8FAEB7}" destId="{230E21EE-FC74-4F03-B30F-A6B7C9B3BA16}" srcOrd="2" destOrd="0" presId="urn:microsoft.com/office/officeart/2018/2/layout/IconLabelList"/>
    <dgm:cxn modelId="{40BF0BB0-1C73-4231-A6EC-47E880C6FED6}" type="presParOf" srcId="{E9EB4632-A16F-4151-8DC7-9BC5D02139BD}" destId="{5F5A647C-26F9-4862-9096-EC3B62A4FF77}" srcOrd="5" destOrd="0" presId="urn:microsoft.com/office/officeart/2018/2/layout/IconLabelList"/>
    <dgm:cxn modelId="{7BAC1C7E-5A0C-4A33-905E-BD0C7EAF23D7}" type="presParOf" srcId="{E9EB4632-A16F-4151-8DC7-9BC5D02139BD}" destId="{BC5E5F2E-C209-478F-A7FE-0EDDC00BE310}" srcOrd="6" destOrd="0" presId="urn:microsoft.com/office/officeart/2018/2/layout/IconLabelList"/>
    <dgm:cxn modelId="{DF455817-D8F3-471B-BEF2-4595172B4E83}" type="presParOf" srcId="{BC5E5F2E-C209-478F-A7FE-0EDDC00BE310}" destId="{465E842B-804E-40FA-B2D8-BD9855DB4AB9}" srcOrd="0" destOrd="0" presId="urn:microsoft.com/office/officeart/2018/2/layout/IconLabelList"/>
    <dgm:cxn modelId="{F01C980F-4EB2-4F88-B0C9-440E6B488DD9}" type="presParOf" srcId="{BC5E5F2E-C209-478F-A7FE-0EDDC00BE310}" destId="{1BC62F7D-A977-4F02-B712-AB43848EC00D}" srcOrd="1" destOrd="0" presId="urn:microsoft.com/office/officeart/2018/2/layout/IconLabelList"/>
    <dgm:cxn modelId="{73E33D27-4B2D-4CCD-9B7B-313A4E89EDA5}" type="presParOf" srcId="{BC5E5F2E-C209-478F-A7FE-0EDDC00BE310}" destId="{A39C1401-43BD-43CA-BCC9-E4C99A1F620B}" srcOrd="2" destOrd="0" presId="urn:microsoft.com/office/officeart/2018/2/layout/IconLabelList"/>
    <dgm:cxn modelId="{075B57C1-DDC3-4986-B0DC-88F6C5B91707}" type="presParOf" srcId="{E9EB4632-A16F-4151-8DC7-9BC5D02139BD}" destId="{050C676D-D3A1-4C69-A663-DDDBAD8A8587}" srcOrd="7" destOrd="0" presId="urn:microsoft.com/office/officeart/2018/2/layout/IconLabelList"/>
    <dgm:cxn modelId="{1C118086-EE43-4975-B677-ECF9EEA4BB9C}" type="presParOf" srcId="{E9EB4632-A16F-4151-8DC7-9BC5D02139BD}" destId="{758DFE13-CB63-45A5-B930-20063AD072C3}" srcOrd="8" destOrd="0" presId="urn:microsoft.com/office/officeart/2018/2/layout/IconLabelList"/>
    <dgm:cxn modelId="{D2E227B7-26F8-4528-80C5-1CCF90A7136E}" type="presParOf" srcId="{758DFE13-CB63-45A5-B930-20063AD072C3}" destId="{473014E8-9865-439A-B8C7-D28224F8699B}" srcOrd="0" destOrd="0" presId="urn:microsoft.com/office/officeart/2018/2/layout/IconLabelList"/>
    <dgm:cxn modelId="{7869FBEE-436C-4E9B-90FF-0C3E64275999}" type="presParOf" srcId="{758DFE13-CB63-45A5-B930-20063AD072C3}" destId="{D5A18BAF-6DA8-40A8-89B9-98CC6E34FC0A}" srcOrd="1" destOrd="0" presId="urn:microsoft.com/office/officeart/2018/2/layout/IconLabelList"/>
    <dgm:cxn modelId="{416CE4F2-C067-475C-B2CF-F736B38A1AE8}" type="presParOf" srcId="{758DFE13-CB63-45A5-B930-20063AD072C3}" destId="{C238A875-DB67-449B-9D3E-97AAA36A468A}" srcOrd="2" destOrd="0" presId="urn:microsoft.com/office/officeart/2018/2/layout/IconLabelList"/>
    <dgm:cxn modelId="{5E7305C0-1B64-4D69-B705-7FA40F2B3E13}" type="presParOf" srcId="{E9EB4632-A16F-4151-8DC7-9BC5D02139BD}" destId="{FCB3FA8C-BCA3-424E-B2A9-D670DED2EEE7}" srcOrd="9" destOrd="0" presId="urn:microsoft.com/office/officeart/2018/2/layout/IconLabelList"/>
    <dgm:cxn modelId="{D42E9E00-43BB-466E-AC54-432994F6023C}" type="presParOf" srcId="{E9EB4632-A16F-4151-8DC7-9BC5D02139BD}" destId="{4216D06D-B933-4236-80FD-179E2C233D3C}" srcOrd="10" destOrd="0" presId="urn:microsoft.com/office/officeart/2018/2/layout/IconLabelList"/>
    <dgm:cxn modelId="{B0CE4295-C41B-4C17-891E-80E52D8B37A1}" type="presParOf" srcId="{4216D06D-B933-4236-80FD-179E2C233D3C}" destId="{F6A37996-B19D-4701-87A2-0B10D501715B}" srcOrd="0" destOrd="0" presId="urn:microsoft.com/office/officeart/2018/2/layout/IconLabelList"/>
    <dgm:cxn modelId="{104769CF-3B8C-4C4B-ABD0-079ADB6E54D4}" type="presParOf" srcId="{4216D06D-B933-4236-80FD-179E2C233D3C}" destId="{E17565B3-F7AD-4957-9749-0D9EE18C912A}" srcOrd="1" destOrd="0" presId="urn:microsoft.com/office/officeart/2018/2/layout/IconLabelList"/>
    <dgm:cxn modelId="{A96C36BA-AEA6-46EC-92FC-20AB90FDE680}" type="presParOf" srcId="{4216D06D-B933-4236-80FD-179E2C233D3C}" destId="{8E3C0BFD-0514-4248-BAEA-CE168EA35A60}" srcOrd="2" destOrd="0" presId="urn:microsoft.com/office/officeart/2018/2/layout/IconLabelList"/>
    <dgm:cxn modelId="{3E73DE2B-862F-419D-BD82-B65CB2842B5B}" type="presParOf" srcId="{E9EB4632-A16F-4151-8DC7-9BC5D02139BD}" destId="{FC1AA671-6290-42BE-93C3-70635B1633AB}" srcOrd="11" destOrd="0" presId="urn:microsoft.com/office/officeart/2018/2/layout/IconLabelList"/>
    <dgm:cxn modelId="{02A2DCC9-CCB5-495F-B826-8A1CC4AB8900}" type="presParOf" srcId="{E9EB4632-A16F-4151-8DC7-9BC5D02139BD}" destId="{1B67E0A9-7B21-42CB-9F03-F18D20C088C6}" srcOrd="12" destOrd="0" presId="urn:microsoft.com/office/officeart/2018/2/layout/IconLabelList"/>
    <dgm:cxn modelId="{344ED79B-510E-4258-B11E-E6418CC56D03}" type="presParOf" srcId="{1B67E0A9-7B21-42CB-9F03-F18D20C088C6}" destId="{946C6612-2886-4AE0-B8F8-D565D31D1C79}" srcOrd="0" destOrd="0" presId="urn:microsoft.com/office/officeart/2018/2/layout/IconLabelList"/>
    <dgm:cxn modelId="{747421BD-99DD-4BBF-BA46-4C2EFCF48BCB}" type="presParOf" srcId="{1B67E0A9-7B21-42CB-9F03-F18D20C088C6}" destId="{F9D1F14D-4069-4A08-B849-0AAAACBA8AFC}" srcOrd="1" destOrd="0" presId="urn:microsoft.com/office/officeart/2018/2/layout/IconLabelList"/>
    <dgm:cxn modelId="{88B4025A-3CAF-4BE8-B343-608C0D5AA2C7}" type="presParOf" srcId="{1B67E0A9-7B21-42CB-9F03-F18D20C088C6}" destId="{971B0505-291D-4226-8CFE-B5594F35C3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20ADF-967D-414F-9583-E76B995F3448}">
      <dsp:nvSpPr>
        <dsp:cNvPr id="0" name=""/>
        <dsp:cNvSpPr/>
      </dsp:nvSpPr>
      <dsp:spPr>
        <a:xfrm rot="16200000">
          <a:off x="1" y="762153"/>
          <a:ext cx="3923438" cy="3923438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/>
            <a:t>Analysing the data from superstore for given period of the time</a:t>
          </a:r>
          <a:endParaRPr lang="en-IN" sz="2700" kern="1200" dirty="0"/>
        </a:p>
      </dsp:txBody>
      <dsp:txXfrm rot="5400000">
        <a:off x="2" y="1743012"/>
        <a:ext cx="3236836" cy="1961719"/>
      </dsp:txXfrm>
    </dsp:sp>
    <dsp:sp modelId="{91DBDD5B-B3DB-4527-8D39-344307893EB8}">
      <dsp:nvSpPr>
        <dsp:cNvPr id="0" name=""/>
        <dsp:cNvSpPr/>
      </dsp:nvSpPr>
      <dsp:spPr>
        <a:xfrm rot="5400000">
          <a:off x="4134511" y="768782"/>
          <a:ext cx="3923438" cy="3923438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-4683891"/>
            <a:satOff val="-54185"/>
            <a:lumOff val="178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/>
            <a:t>Publish the finding based on data analysis</a:t>
          </a:r>
          <a:endParaRPr lang="en-IN" sz="2700" kern="1200" dirty="0"/>
        </a:p>
      </dsp:txBody>
      <dsp:txXfrm rot="-5400000">
        <a:off x="4821114" y="1749642"/>
        <a:ext cx="3236836" cy="1961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10EA9-E0B0-4533-81E9-F54B369FA572}">
      <dsp:nvSpPr>
        <dsp:cNvPr id="0" name=""/>
        <dsp:cNvSpPr/>
      </dsp:nvSpPr>
      <dsp:spPr>
        <a:xfrm>
          <a:off x="13621" y="80511"/>
          <a:ext cx="882430" cy="8824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10E05-7BDB-4C13-878A-BA7E512DED77}">
      <dsp:nvSpPr>
        <dsp:cNvPr id="0" name=""/>
        <dsp:cNvSpPr/>
      </dsp:nvSpPr>
      <dsp:spPr>
        <a:xfrm>
          <a:off x="198932" y="265822"/>
          <a:ext cx="511809" cy="511809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0A256-31E0-4098-95A1-42885F93D033}">
      <dsp:nvSpPr>
        <dsp:cNvPr id="0" name=""/>
        <dsp:cNvSpPr/>
      </dsp:nvSpPr>
      <dsp:spPr>
        <a:xfrm>
          <a:off x="1085145" y="80511"/>
          <a:ext cx="2080015" cy="88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/>
            <a:t>Total number of orders</a:t>
          </a:r>
          <a:endParaRPr lang="en-US" sz="2300" kern="1200"/>
        </a:p>
      </dsp:txBody>
      <dsp:txXfrm>
        <a:off x="1085145" y="80511"/>
        <a:ext cx="2080015" cy="882430"/>
      </dsp:txXfrm>
    </dsp:sp>
    <dsp:sp modelId="{6B62629F-C623-4BD5-BF94-1518299F2880}">
      <dsp:nvSpPr>
        <dsp:cNvPr id="0" name=""/>
        <dsp:cNvSpPr/>
      </dsp:nvSpPr>
      <dsp:spPr>
        <a:xfrm>
          <a:off x="3527587" y="80511"/>
          <a:ext cx="882430" cy="8824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C7EEA-9BE8-4FD6-AB0D-850AF2F25B19}">
      <dsp:nvSpPr>
        <dsp:cNvPr id="0" name=""/>
        <dsp:cNvSpPr/>
      </dsp:nvSpPr>
      <dsp:spPr>
        <a:xfrm>
          <a:off x="3712897" y="265822"/>
          <a:ext cx="511809" cy="511809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6C91E-6B69-424A-BB2D-746E52B5BA12}">
      <dsp:nvSpPr>
        <dsp:cNvPr id="0" name=""/>
        <dsp:cNvSpPr/>
      </dsp:nvSpPr>
      <dsp:spPr>
        <a:xfrm>
          <a:off x="4599110" y="80511"/>
          <a:ext cx="2080015" cy="88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/>
            <a:t>Top 5 customers to place maximum orders</a:t>
          </a:r>
          <a:endParaRPr lang="en-US" sz="2300" kern="1200"/>
        </a:p>
      </dsp:txBody>
      <dsp:txXfrm>
        <a:off x="4599110" y="80511"/>
        <a:ext cx="2080015" cy="882430"/>
      </dsp:txXfrm>
    </dsp:sp>
    <dsp:sp modelId="{60F47C30-ECBD-436F-8E73-E1B0CC7D5F79}">
      <dsp:nvSpPr>
        <dsp:cNvPr id="0" name=""/>
        <dsp:cNvSpPr/>
      </dsp:nvSpPr>
      <dsp:spPr>
        <a:xfrm>
          <a:off x="13621" y="1686296"/>
          <a:ext cx="882430" cy="8824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B9F7A-6739-41CB-BB44-B0DE9A509054}">
      <dsp:nvSpPr>
        <dsp:cNvPr id="0" name=""/>
        <dsp:cNvSpPr/>
      </dsp:nvSpPr>
      <dsp:spPr>
        <a:xfrm>
          <a:off x="198932" y="1871607"/>
          <a:ext cx="511809" cy="511809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3CAB7-D585-495B-AB08-4162DE7B2D2E}">
      <dsp:nvSpPr>
        <dsp:cNvPr id="0" name=""/>
        <dsp:cNvSpPr/>
      </dsp:nvSpPr>
      <dsp:spPr>
        <a:xfrm>
          <a:off x="1085145" y="1686296"/>
          <a:ext cx="2080015" cy="88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/>
            <a:t>Total orders- Region-wise</a:t>
          </a:r>
          <a:endParaRPr lang="en-US" sz="2300" kern="1200"/>
        </a:p>
      </dsp:txBody>
      <dsp:txXfrm>
        <a:off x="1085145" y="1686296"/>
        <a:ext cx="2080015" cy="882430"/>
      </dsp:txXfrm>
    </dsp:sp>
    <dsp:sp modelId="{26B3D81B-18E1-43ED-9AED-CB2B13C7A20D}">
      <dsp:nvSpPr>
        <dsp:cNvPr id="0" name=""/>
        <dsp:cNvSpPr/>
      </dsp:nvSpPr>
      <dsp:spPr>
        <a:xfrm>
          <a:off x="3527587" y="1686296"/>
          <a:ext cx="882430" cy="8824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7F521-DE5A-481A-8A03-41A3AC752D9B}">
      <dsp:nvSpPr>
        <dsp:cNvPr id="0" name=""/>
        <dsp:cNvSpPr/>
      </dsp:nvSpPr>
      <dsp:spPr>
        <a:xfrm>
          <a:off x="3712897" y="1871607"/>
          <a:ext cx="511809" cy="511809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FCAD1-BA5C-424B-BA8E-8FAF30F34BC9}">
      <dsp:nvSpPr>
        <dsp:cNvPr id="0" name=""/>
        <dsp:cNvSpPr/>
      </dsp:nvSpPr>
      <dsp:spPr>
        <a:xfrm>
          <a:off x="4599110" y="1686296"/>
          <a:ext cx="2080015" cy="88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/>
            <a:t>Total number of orders based on Shipping Mode</a:t>
          </a:r>
          <a:endParaRPr lang="en-US" sz="2300" kern="1200"/>
        </a:p>
      </dsp:txBody>
      <dsp:txXfrm>
        <a:off x="4599110" y="1686296"/>
        <a:ext cx="2080015" cy="882430"/>
      </dsp:txXfrm>
    </dsp:sp>
    <dsp:sp modelId="{9DA2E05E-285E-49A6-B888-CB49D33FCFE9}">
      <dsp:nvSpPr>
        <dsp:cNvPr id="0" name=""/>
        <dsp:cNvSpPr/>
      </dsp:nvSpPr>
      <dsp:spPr>
        <a:xfrm>
          <a:off x="13621" y="3292081"/>
          <a:ext cx="882430" cy="8824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C1B91-010F-42BF-AFE5-0760229FE4CD}">
      <dsp:nvSpPr>
        <dsp:cNvPr id="0" name=""/>
        <dsp:cNvSpPr/>
      </dsp:nvSpPr>
      <dsp:spPr>
        <a:xfrm>
          <a:off x="198932" y="3477391"/>
          <a:ext cx="511809" cy="511809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1D224-C227-4483-A95A-C3C69FBFC16B}">
      <dsp:nvSpPr>
        <dsp:cNvPr id="0" name=""/>
        <dsp:cNvSpPr/>
      </dsp:nvSpPr>
      <dsp:spPr>
        <a:xfrm>
          <a:off x="1085145" y="3292081"/>
          <a:ext cx="2080015" cy="88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/>
            <a:t>Top 3 months with highest average sales</a:t>
          </a:r>
          <a:endParaRPr lang="en-US" sz="2300" kern="1200"/>
        </a:p>
      </dsp:txBody>
      <dsp:txXfrm>
        <a:off x="1085145" y="3292081"/>
        <a:ext cx="2080015" cy="882430"/>
      </dsp:txXfrm>
    </dsp:sp>
    <dsp:sp modelId="{D905A4DF-C3C7-4947-88A5-505A070B2C01}">
      <dsp:nvSpPr>
        <dsp:cNvPr id="0" name=""/>
        <dsp:cNvSpPr/>
      </dsp:nvSpPr>
      <dsp:spPr>
        <a:xfrm>
          <a:off x="3527587" y="3292081"/>
          <a:ext cx="882430" cy="88243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B026C-4BDA-4E14-9CF7-635D3DB96280}">
      <dsp:nvSpPr>
        <dsp:cNvPr id="0" name=""/>
        <dsp:cNvSpPr/>
      </dsp:nvSpPr>
      <dsp:spPr>
        <a:xfrm>
          <a:off x="3712897" y="3477391"/>
          <a:ext cx="511809" cy="511809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241B9-2AFF-4D50-BB98-963FA0EFD70F}">
      <dsp:nvSpPr>
        <dsp:cNvPr id="0" name=""/>
        <dsp:cNvSpPr/>
      </dsp:nvSpPr>
      <dsp:spPr>
        <a:xfrm>
          <a:off x="4599110" y="3292081"/>
          <a:ext cx="2080015" cy="882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/>
            <a:t>Bottom 3 months with lowest average sales</a:t>
          </a:r>
          <a:endParaRPr lang="en-US" sz="2300" kern="1200"/>
        </a:p>
      </dsp:txBody>
      <dsp:txXfrm>
        <a:off x="4599110" y="3292081"/>
        <a:ext cx="2080015" cy="882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A1E23-D553-4CFA-9A87-B6DF50508036}">
      <dsp:nvSpPr>
        <dsp:cNvPr id="0" name=""/>
        <dsp:cNvSpPr/>
      </dsp:nvSpPr>
      <dsp:spPr>
        <a:xfrm>
          <a:off x="1068514" y="538641"/>
          <a:ext cx="677900" cy="67790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B7DFE-DF8C-4DDB-BE56-7A6216B48FEE}">
      <dsp:nvSpPr>
        <dsp:cNvPr id="0" name=""/>
        <dsp:cNvSpPr/>
      </dsp:nvSpPr>
      <dsp:spPr>
        <a:xfrm>
          <a:off x="654242" y="1562180"/>
          <a:ext cx="1506445" cy="112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>
              <a:solidFill>
                <a:schemeClr val="bg1"/>
              </a:solidFill>
            </a:rPr>
            <a:t>Total number of orders received from Jan 2019  to Dec 2020 -  2954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654242" y="1562180"/>
        <a:ext cx="1506445" cy="1129833"/>
      </dsp:txXfrm>
    </dsp:sp>
    <dsp:sp modelId="{B2A93AB2-D7A6-4280-A9CB-8D99294D15A0}">
      <dsp:nvSpPr>
        <dsp:cNvPr id="0" name=""/>
        <dsp:cNvSpPr/>
      </dsp:nvSpPr>
      <dsp:spPr>
        <a:xfrm>
          <a:off x="2838587" y="538641"/>
          <a:ext cx="677900" cy="67790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CA478-64B7-427A-8808-CCC1A2406265}">
      <dsp:nvSpPr>
        <dsp:cNvPr id="0" name=""/>
        <dsp:cNvSpPr/>
      </dsp:nvSpPr>
      <dsp:spPr>
        <a:xfrm>
          <a:off x="2424315" y="1562180"/>
          <a:ext cx="1506445" cy="112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>
              <a:solidFill>
                <a:schemeClr val="bg1"/>
              </a:solidFill>
            </a:rPr>
            <a:t>Highest Number of Orders are received from West Region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424315" y="1562180"/>
        <a:ext cx="1506445" cy="1129833"/>
      </dsp:txXfrm>
    </dsp:sp>
    <dsp:sp modelId="{06B2C60D-97CE-47DE-90DC-0CCA7F05FC05}">
      <dsp:nvSpPr>
        <dsp:cNvPr id="0" name=""/>
        <dsp:cNvSpPr/>
      </dsp:nvSpPr>
      <dsp:spPr>
        <a:xfrm>
          <a:off x="4608661" y="538641"/>
          <a:ext cx="677900" cy="67790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E21EE-FC74-4F03-B30F-A6B7C9B3BA16}">
      <dsp:nvSpPr>
        <dsp:cNvPr id="0" name=""/>
        <dsp:cNvSpPr/>
      </dsp:nvSpPr>
      <dsp:spPr>
        <a:xfrm>
          <a:off x="4194388" y="1562180"/>
          <a:ext cx="1506445" cy="112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>
              <a:solidFill>
                <a:schemeClr val="bg1"/>
              </a:solidFill>
            </a:rPr>
            <a:t>Most orders are shipped via Standard Shipping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194388" y="1562180"/>
        <a:ext cx="1506445" cy="1129833"/>
      </dsp:txXfrm>
    </dsp:sp>
    <dsp:sp modelId="{465E842B-804E-40FA-B2D8-BD9855DB4AB9}">
      <dsp:nvSpPr>
        <dsp:cNvPr id="0" name=""/>
        <dsp:cNvSpPr/>
      </dsp:nvSpPr>
      <dsp:spPr>
        <a:xfrm>
          <a:off x="6378734" y="538641"/>
          <a:ext cx="677900" cy="67790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C1401-43BD-43CA-BCC9-E4C99A1F620B}">
      <dsp:nvSpPr>
        <dsp:cNvPr id="0" name=""/>
        <dsp:cNvSpPr/>
      </dsp:nvSpPr>
      <dsp:spPr>
        <a:xfrm>
          <a:off x="5964461" y="1562180"/>
          <a:ext cx="1506445" cy="112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>
              <a:solidFill>
                <a:schemeClr val="bg1"/>
              </a:solidFill>
            </a:rPr>
            <a:t>Highest Sales is recorded in </a:t>
          </a:r>
          <a:r>
            <a:rPr lang="en-GB" sz="1800" b="1" kern="1200" dirty="0" smtClean="0">
              <a:solidFill>
                <a:schemeClr val="bg1"/>
              </a:solidFill>
            </a:rPr>
            <a:t>3 month </a:t>
          </a:r>
          <a:r>
            <a:rPr lang="en-GB" sz="1800" b="1" kern="1200" dirty="0">
              <a:solidFill>
                <a:schemeClr val="bg1"/>
              </a:solidFill>
            </a:rPr>
            <a:t>of February </a:t>
          </a:r>
          <a:r>
            <a:rPr lang="en-GB" sz="1800" b="1" kern="1200" dirty="0" smtClean="0">
              <a:solidFill>
                <a:schemeClr val="bg1"/>
              </a:solidFill>
            </a:rPr>
            <a:t> </a:t>
          </a:r>
          <a:r>
            <a:rPr lang="en-GB" sz="1800" b="1" kern="1200" dirty="0">
              <a:solidFill>
                <a:schemeClr val="bg1"/>
              </a:solidFill>
            </a:rPr>
            <a:t>Jan and Dec. 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964461" y="1562180"/>
        <a:ext cx="1506445" cy="1129833"/>
      </dsp:txXfrm>
    </dsp:sp>
    <dsp:sp modelId="{473014E8-9865-439A-B8C7-D28224F8699B}">
      <dsp:nvSpPr>
        <dsp:cNvPr id="0" name=""/>
        <dsp:cNvSpPr/>
      </dsp:nvSpPr>
      <dsp:spPr>
        <a:xfrm>
          <a:off x="8148807" y="538641"/>
          <a:ext cx="677900" cy="67790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8A875-DB67-449B-9D3E-97AAA36A468A}">
      <dsp:nvSpPr>
        <dsp:cNvPr id="0" name=""/>
        <dsp:cNvSpPr/>
      </dsp:nvSpPr>
      <dsp:spPr>
        <a:xfrm>
          <a:off x="7734535" y="1562180"/>
          <a:ext cx="1506445" cy="112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>
              <a:solidFill>
                <a:schemeClr val="bg1"/>
              </a:solidFill>
            </a:rPr>
            <a:t>Sales in weekdays is higher as compared to weekends</a:t>
          </a:r>
          <a:endParaRPr lang="en-US" sz="1800" kern="1200">
            <a:solidFill>
              <a:schemeClr val="bg1"/>
            </a:solidFill>
          </a:endParaRPr>
        </a:p>
      </dsp:txBody>
      <dsp:txXfrm>
        <a:off x="7734535" y="1562180"/>
        <a:ext cx="1506445" cy="1129833"/>
      </dsp:txXfrm>
    </dsp:sp>
    <dsp:sp modelId="{F6A37996-B19D-4701-87A2-0B10D501715B}">
      <dsp:nvSpPr>
        <dsp:cNvPr id="0" name=""/>
        <dsp:cNvSpPr/>
      </dsp:nvSpPr>
      <dsp:spPr>
        <a:xfrm>
          <a:off x="9918880" y="538641"/>
          <a:ext cx="677900" cy="677900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C0BFD-0514-4248-BAEA-CE168EA35A60}">
      <dsp:nvSpPr>
        <dsp:cNvPr id="0" name=""/>
        <dsp:cNvSpPr/>
      </dsp:nvSpPr>
      <dsp:spPr>
        <a:xfrm>
          <a:off x="9504608" y="1562180"/>
          <a:ext cx="1506445" cy="112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>
              <a:solidFill>
                <a:schemeClr val="bg1"/>
              </a:solidFill>
            </a:rPr>
            <a:t>July, September and April are the months where sales is low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9504608" y="1562180"/>
        <a:ext cx="1506445" cy="1129833"/>
      </dsp:txXfrm>
    </dsp:sp>
    <dsp:sp modelId="{946C6612-2886-4AE0-B8F8-D565D31D1C79}">
      <dsp:nvSpPr>
        <dsp:cNvPr id="0" name=""/>
        <dsp:cNvSpPr/>
      </dsp:nvSpPr>
      <dsp:spPr>
        <a:xfrm>
          <a:off x="5493697" y="3068625"/>
          <a:ext cx="677900" cy="677900"/>
        </a:xfrm>
        <a:prstGeom prst="rect">
          <a:avLst/>
        </a:prstGeom>
        <a:blipFill>
          <a:blip xmlns:r="http://schemas.openxmlformats.org/officeDocument/2006/relationships"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B0505-291D-4226-8CFE-B5594F35C361}">
      <dsp:nvSpPr>
        <dsp:cNvPr id="0" name=""/>
        <dsp:cNvSpPr/>
      </dsp:nvSpPr>
      <dsp:spPr>
        <a:xfrm>
          <a:off x="5079425" y="4092164"/>
          <a:ext cx="1506445" cy="1129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>
              <a:solidFill>
                <a:schemeClr val="bg1"/>
              </a:solidFill>
            </a:rPr>
            <a:t>As per the data the sales in corporate segment is more than that in Home Office and Consumer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5079425" y="4092164"/>
        <a:ext cx="1506445" cy="1129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53EB14E-7FFD-717B-3390-95E6E3B23D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681F0AD-4C6D-91B6-BAC3-E715F43219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93014-BE63-4E9E-B2F7-ED92934AFBB1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D966AB-A0AA-EC03-8CF4-395080ED0C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3DA065-59FE-E787-63D9-93FDC76DD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A8FCE-AB45-4C35-9294-F60694CAC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404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95DDB-3652-487D-958B-92EF9F6CB588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9493A-B689-45EC-9B1C-61D332751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0846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491222D-522B-4B81-9484-2B3F362F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222D-522B-4B81-9484-2B3F362F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11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222D-522B-4B81-9484-2B3F362F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606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222D-522B-4B81-9484-2B3F362FDDAD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588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222D-522B-4B81-9484-2B3F362F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674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222D-522B-4B81-9484-2B3F362F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122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222D-522B-4B81-9484-2B3F362F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838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222D-522B-4B81-9484-2B3F362F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16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222D-522B-4B81-9484-2B3F362F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822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E7E01617-EF19-DC4E-A132-EB0DE07B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xmlns="" id="{C5BF38EF-96F0-E840-9920-CE402EBE9E72}"/>
              </a:ext>
            </a:extLst>
          </p:cNvPr>
          <p:cNvSpPr/>
          <p:nvPr userDrawn="1"/>
        </p:nvSpPr>
        <p:spPr>
          <a:xfrm>
            <a:off x="39370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060AA612-243F-E64D-9941-82A45D827B7B}"/>
              </a:ext>
            </a:extLst>
          </p:cNvPr>
          <p:cNvSpPr/>
          <p:nvPr userDrawn="1"/>
        </p:nvSpPr>
        <p:spPr>
          <a:xfrm>
            <a:off x="770733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xmlns="" id="{8956BECE-6ED5-7741-BA2D-98657AD10468}"/>
              </a:ext>
            </a:extLst>
          </p:cNvPr>
          <p:cNvSpPr/>
          <p:nvPr userDrawn="1"/>
        </p:nvSpPr>
        <p:spPr>
          <a:xfrm rot="10800000">
            <a:off x="259771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889D48E-98B3-D14B-9AFF-17FE3256FB10}"/>
              </a:ext>
            </a:extLst>
          </p:cNvPr>
          <p:cNvSpPr/>
          <p:nvPr userDrawn="1"/>
        </p:nvSpPr>
        <p:spPr>
          <a:xfrm rot="10800000">
            <a:off x="2971800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xmlns="" id="{16FDE7D3-4CF9-5C4E-932B-160E466CBD08}"/>
              </a:ext>
            </a:extLst>
          </p:cNvPr>
          <p:cNvSpPr/>
          <p:nvPr userDrawn="1"/>
        </p:nvSpPr>
        <p:spPr>
          <a:xfrm>
            <a:off x="479877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8EC39EB9-63D8-7C40-99FB-8A086D00EEED}"/>
              </a:ext>
            </a:extLst>
          </p:cNvPr>
          <p:cNvSpPr/>
          <p:nvPr userDrawn="1"/>
        </p:nvSpPr>
        <p:spPr>
          <a:xfrm>
            <a:off x="5175809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xmlns="" id="{C1061FF9-BB40-034C-B2D9-2FAFC3ACA25B}"/>
              </a:ext>
            </a:extLst>
          </p:cNvPr>
          <p:cNvSpPr/>
          <p:nvPr userDrawn="1"/>
        </p:nvSpPr>
        <p:spPr>
          <a:xfrm rot="10800000">
            <a:off x="700278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BA2B2D42-B66A-4F4D-8F16-282A8C69BA08}"/>
              </a:ext>
            </a:extLst>
          </p:cNvPr>
          <p:cNvSpPr/>
          <p:nvPr userDrawn="1"/>
        </p:nvSpPr>
        <p:spPr>
          <a:xfrm rot="10800000">
            <a:off x="7376876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xmlns="" id="{3217943B-9636-4A49-8908-BD3EC7B5B706}"/>
              </a:ext>
            </a:extLst>
          </p:cNvPr>
          <p:cNvSpPr/>
          <p:nvPr userDrawn="1"/>
        </p:nvSpPr>
        <p:spPr>
          <a:xfrm>
            <a:off x="920385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4737DFDB-EAC3-D342-9FD0-235E7E64CE04}"/>
              </a:ext>
            </a:extLst>
          </p:cNvPr>
          <p:cNvSpPr/>
          <p:nvPr userDrawn="1"/>
        </p:nvSpPr>
        <p:spPr>
          <a:xfrm>
            <a:off x="9580885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xmlns="" id="{DB9F16A2-2EA8-4349-A0C6-D483FCE766B5}"/>
              </a:ext>
            </a:extLst>
          </p:cNvPr>
          <p:cNvSpPr/>
          <p:nvPr userDrawn="1"/>
        </p:nvSpPr>
        <p:spPr>
          <a:xfrm rot="10800000">
            <a:off x="1140786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4B767515-6FFF-6C45-A841-22D921720A97}"/>
              </a:ext>
            </a:extLst>
          </p:cNvPr>
          <p:cNvSpPr/>
          <p:nvPr userDrawn="1"/>
        </p:nvSpPr>
        <p:spPr>
          <a:xfrm rot="10800000">
            <a:off x="11781952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xmlns="" id="{F6F3A917-9530-C943-AB93-2D763ABD2C2E}"/>
              </a:ext>
            </a:extLst>
          </p:cNvPr>
          <p:cNvSpPr/>
          <p:nvPr userDrawn="1"/>
        </p:nvSpPr>
        <p:spPr>
          <a:xfrm rot="10800000">
            <a:off x="-180736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67378E8A-4692-F843-94CC-106C138EDF3F}"/>
              </a:ext>
            </a:extLst>
          </p:cNvPr>
          <p:cNvSpPr/>
          <p:nvPr userDrawn="1"/>
        </p:nvSpPr>
        <p:spPr>
          <a:xfrm rot="10800000">
            <a:off x="-1433278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C21EB8AE-A81C-BA4A-AED6-4A281FF778D1}"/>
              </a:ext>
            </a:extLst>
          </p:cNvPr>
          <p:cNvSpPr/>
          <p:nvPr userDrawn="1"/>
        </p:nvSpPr>
        <p:spPr>
          <a:xfrm rot="10800000">
            <a:off x="892234" y="3042502"/>
            <a:ext cx="1583974" cy="1583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C975F9A5-4A1D-074F-8D79-53E206A421B4}"/>
              </a:ext>
            </a:extLst>
          </p:cNvPr>
          <p:cNvSpPr/>
          <p:nvPr userDrawn="1"/>
        </p:nvSpPr>
        <p:spPr>
          <a:xfrm rot="10800000">
            <a:off x="1008282" y="316400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D9302536-82FA-7E48-818D-CBFA17DDAEB4}"/>
              </a:ext>
            </a:extLst>
          </p:cNvPr>
          <p:cNvSpPr/>
          <p:nvPr userDrawn="1"/>
        </p:nvSpPr>
        <p:spPr>
          <a:xfrm rot="10800000">
            <a:off x="3093301" y="3120428"/>
            <a:ext cx="1583974" cy="1583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712A6741-6C21-8C42-9FF1-FE316AD4D19F}"/>
              </a:ext>
            </a:extLst>
          </p:cNvPr>
          <p:cNvSpPr/>
          <p:nvPr userDrawn="1"/>
        </p:nvSpPr>
        <p:spPr>
          <a:xfrm rot="10800000">
            <a:off x="5304013" y="3037767"/>
            <a:ext cx="1583974" cy="15839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96CC1217-5A9D-6142-8487-0845F6286B14}"/>
              </a:ext>
            </a:extLst>
          </p:cNvPr>
          <p:cNvSpPr/>
          <p:nvPr userDrawn="1"/>
        </p:nvSpPr>
        <p:spPr>
          <a:xfrm rot="10800000">
            <a:off x="7505078" y="3120428"/>
            <a:ext cx="1583974" cy="1583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FDE9CA0B-74AB-354F-A466-2259609683D1}"/>
              </a:ext>
            </a:extLst>
          </p:cNvPr>
          <p:cNvSpPr/>
          <p:nvPr userDrawn="1"/>
        </p:nvSpPr>
        <p:spPr>
          <a:xfrm rot="10800000">
            <a:off x="9695686" y="3037767"/>
            <a:ext cx="1583974" cy="15839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4C7815C5-D168-2348-A2C8-3340E530FDB1}"/>
              </a:ext>
            </a:extLst>
          </p:cNvPr>
          <p:cNvSpPr/>
          <p:nvPr userDrawn="1"/>
        </p:nvSpPr>
        <p:spPr>
          <a:xfrm rot="10800000">
            <a:off x="3219534" y="324666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6A14DF22-4001-0A42-ABFD-1E742DDA9151}"/>
              </a:ext>
            </a:extLst>
          </p:cNvPr>
          <p:cNvSpPr/>
          <p:nvPr userDrawn="1"/>
        </p:nvSpPr>
        <p:spPr>
          <a:xfrm rot="10800000">
            <a:off x="5423546" y="3164000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2D8A94DD-278D-094D-95C5-52BD411E9D54}"/>
              </a:ext>
            </a:extLst>
          </p:cNvPr>
          <p:cNvSpPr/>
          <p:nvPr userDrawn="1"/>
        </p:nvSpPr>
        <p:spPr>
          <a:xfrm rot="10800000">
            <a:off x="7631122" y="3246661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37455E0B-CF3D-6B4B-8BCF-44F9698EB4A4}"/>
              </a:ext>
            </a:extLst>
          </p:cNvPr>
          <p:cNvSpPr/>
          <p:nvPr userDrawn="1"/>
        </p:nvSpPr>
        <p:spPr>
          <a:xfrm rot="10800000">
            <a:off x="9819403" y="3163999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6BC4089C-7D6C-864F-9121-49CA31A90FE5}"/>
              </a:ext>
            </a:extLst>
          </p:cNvPr>
          <p:cNvSpPr/>
          <p:nvPr userDrawn="1"/>
        </p:nvSpPr>
        <p:spPr>
          <a:xfrm>
            <a:off x="1623709" y="4583449"/>
            <a:ext cx="121024" cy="572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5109E847-574F-494D-8FAE-427F8CAE97CF}"/>
              </a:ext>
            </a:extLst>
          </p:cNvPr>
          <p:cNvSpPr/>
          <p:nvPr userDrawn="1"/>
        </p:nvSpPr>
        <p:spPr>
          <a:xfrm>
            <a:off x="3824774" y="2548369"/>
            <a:ext cx="121024" cy="572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9D8C32D-0B0D-DF4A-B371-511B230BD211}"/>
              </a:ext>
            </a:extLst>
          </p:cNvPr>
          <p:cNvSpPr/>
          <p:nvPr userDrawn="1"/>
        </p:nvSpPr>
        <p:spPr>
          <a:xfrm>
            <a:off x="6035487" y="4621738"/>
            <a:ext cx="121024" cy="572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57415378-1541-3E4B-9E62-70FE844DEE7C}"/>
              </a:ext>
            </a:extLst>
          </p:cNvPr>
          <p:cNvSpPr/>
          <p:nvPr userDrawn="1"/>
        </p:nvSpPr>
        <p:spPr>
          <a:xfrm>
            <a:off x="8229853" y="2555644"/>
            <a:ext cx="121024" cy="5720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54F9DE7B-8949-EB4A-B888-D15EABCF5294}"/>
              </a:ext>
            </a:extLst>
          </p:cNvPr>
          <p:cNvSpPr/>
          <p:nvPr userDrawn="1"/>
        </p:nvSpPr>
        <p:spPr>
          <a:xfrm>
            <a:off x="10427162" y="4621738"/>
            <a:ext cx="121024" cy="572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xmlns="" id="{CA33E921-0B0C-224C-8C48-CE135C53E9E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86063" y="33829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2</a:t>
            </a:r>
            <a:endParaRPr lang="en-US" dirty="0"/>
          </a:p>
        </p:txBody>
      </p:sp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xmlns="" id="{9C158DD2-4D7B-6A4F-8B62-13F838E9D72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07582" y="33041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3</a:t>
            </a:r>
            <a:endParaRPr lang="en-US" dirty="0"/>
          </a:p>
        </p:txBody>
      </p:sp>
      <p:sp>
        <p:nvSpPr>
          <p:cNvPr id="55" name="Content Placeholder 52">
            <a:extLst>
              <a:ext uri="{FF2B5EF4-FFF2-40B4-BE49-F238E27FC236}">
                <a16:creationId xmlns:a16="http://schemas.microsoft.com/office/drawing/2014/main" xmlns="" id="{C2493382-3806-5542-B579-E9926181AB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12553" y="3302231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1</a:t>
            </a:r>
            <a:endParaRPr lang="en-US" dirty="0"/>
          </a:p>
        </p:txBody>
      </p:sp>
      <p:sp>
        <p:nvSpPr>
          <p:cNvPr id="56" name="Content Placeholder 52">
            <a:extLst>
              <a:ext uri="{FF2B5EF4-FFF2-40B4-BE49-F238E27FC236}">
                <a16:creationId xmlns:a16="http://schemas.microsoft.com/office/drawing/2014/main" xmlns="" id="{A78F5654-5911-2848-8E46-87D900C62C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10121" y="343035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4</a:t>
            </a:r>
            <a:endParaRPr lang="en-US" dirty="0"/>
          </a:p>
        </p:txBody>
      </p:sp>
      <p:sp>
        <p:nvSpPr>
          <p:cNvPr id="57" name="Content Placeholder 52">
            <a:extLst>
              <a:ext uri="{FF2B5EF4-FFF2-40B4-BE49-F238E27FC236}">
                <a16:creationId xmlns:a16="http://schemas.microsoft.com/office/drawing/2014/main" xmlns="" id="{B79E60AB-45C3-AE44-8411-D271F991F2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814130" y="3297135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5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xmlns="" id="{CBF621AF-C719-BE47-8E64-EA0C75027FD8}"/>
              </a:ext>
            </a:extLst>
          </p:cNvPr>
          <p:cNvSpPr/>
          <p:nvPr userDrawn="1"/>
        </p:nvSpPr>
        <p:spPr>
          <a:xfrm rot="10800000">
            <a:off x="1526274" y="5120291"/>
            <a:ext cx="312952" cy="312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555621BC-6E19-FC48-A5BC-3E5CE2172F30}"/>
              </a:ext>
            </a:extLst>
          </p:cNvPr>
          <p:cNvSpPr/>
          <p:nvPr userDrawn="1"/>
        </p:nvSpPr>
        <p:spPr>
          <a:xfrm rot="10800000">
            <a:off x="3728810" y="2381306"/>
            <a:ext cx="312952" cy="3129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xmlns="" id="{549487CD-5979-724E-AAEF-949D213D7838}"/>
              </a:ext>
            </a:extLst>
          </p:cNvPr>
          <p:cNvSpPr/>
          <p:nvPr userDrawn="1"/>
        </p:nvSpPr>
        <p:spPr>
          <a:xfrm rot="10800000">
            <a:off x="5931350" y="5112710"/>
            <a:ext cx="312952" cy="3129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65E18E7D-655E-894C-B86F-F8E4EAA84B05}"/>
              </a:ext>
            </a:extLst>
          </p:cNvPr>
          <p:cNvSpPr/>
          <p:nvPr userDrawn="1"/>
        </p:nvSpPr>
        <p:spPr>
          <a:xfrm rot="10800000">
            <a:off x="8133886" y="2374356"/>
            <a:ext cx="312952" cy="3129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xmlns="" id="{225ECBA9-4BE6-0B40-97DC-51EEB827044D}"/>
              </a:ext>
            </a:extLst>
          </p:cNvPr>
          <p:cNvSpPr/>
          <p:nvPr userDrawn="1"/>
        </p:nvSpPr>
        <p:spPr>
          <a:xfrm rot="10800000">
            <a:off x="10328679" y="5112710"/>
            <a:ext cx="312952" cy="3129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xmlns="" id="{FBE92319-F5F0-424F-8062-F96ABE6F42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Content Placeholder 63">
            <a:extLst>
              <a:ext uri="{FF2B5EF4-FFF2-40B4-BE49-F238E27FC236}">
                <a16:creationId xmlns:a16="http://schemas.microsoft.com/office/drawing/2014/main" xmlns="" id="{91E61772-AA40-884C-A532-81FB71DB209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03674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Content Placeholder 63">
            <a:extLst>
              <a:ext uri="{FF2B5EF4-FFF2-40B4-BE49-F238E27FC236}">
                <a16:creationId xmlns:a16="http://schemas.microsoft.com/office/drawing/2014/main" xmlns="" id="{7963C0BC-0A6F-FD4F-AFE7-A6B0185212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40193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63">
            <a:extLst>
              <a:ext uri="{FF2B5EF4-FFF2-40B4-BE49-F238E27FC236}">
                <a16:creationId xmlns:a16="http://schemas.microsoft.com/office/drawing/2014/main" xmlns="" id="{15AED734-E88F-F946-8763-9D05E7D69EC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76538" y="5440825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Content Placeholder 63">
            <a:extLst>
              <a:ext uri="{FF2B5EF4-FFF2-40B4-BE49-F238E27FC236}">
                <a16:creationId xmlns:a16="http://schemas.microsoft.com/office/drawing/2014/main" xmlns="" id="{DB527739-0298-0B46-84A5-3609CED0124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029211" y="5425937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F71C8F37-1573-EA4D-A74F-D8DAFA8150AC}"/>
              </a:ext>
            </a:extLst>
          </p:cNvPr>
          <p:cNvSpPr/>
          <p:nvPr userDrawn="1"/>
        </p:nvSpPr>
        <p:spPr>
          <a:xfrm rot="10800000" flipV="1">
            <a:off x="159397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D809D9FA-62A4-424A-BDC3-A487A38C5B6C}"/>
              </a:ext>
            </a:extLst>
          </p:cNvPr>
          <p:cNvSpPr/>
          <p:nvPr userDrawn="1"/>
        </p:nvSpPr>
        <p:spPr>
          <a:xfrm rot="10800000" flipV="1">
            <a:off x="599670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16B4F832-A5A2-5640-98EC-27F2766AFC93}"/>
              </a:ext>
            </a:extLst>
          </p:cNvPr>
          <p:cNvSpPr/>
          <p:nvPr userDrawn="1"/>
        </p:nvSpPr>
        <p:spPr>
          <a:xfrm rot="10800000" flipV="1">
            <a:off x="10395454" y="5182452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94534D1F-F705-7E4B-9ACE-9AF7C6DF8C1B}"/>
              </a:ext>
            </a:extLst>
          </p:cNvPr>
          <p:cNvSpPr/>
          <p:nvPr userDrawn="1"/>
        </p:nvSpPr>
        <p:spPr>
          <a:xfrm rot="10800000" flipV="1">
            <a:off x="3795674" y="2447011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47E93BB6-E572-DC42-AF92-1D70E363D914}"/>
              </a:ext>
            </a:extLst>
          </p:cNvPr>
          <p:cNvSpPr/>
          <p:nvPr userDrawn="1"/>
        </p:nvSpPr>
        <p:spPr>
          <a:xfrm rot="10800000" flipV="1">
            <a:off x="8199591" y="2439404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9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222D-522B-4B81-9484-2B3F362F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69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222D-522B-4B81-9484-2B3F362F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69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222D-522B-4B81-9484-2B3F362F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65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222D-522B-4B81-9484-2B3F362F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30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222D-522B-4B81-9484-2B3F362F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9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222D-522B-4B81-9484-2B3F362F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7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222D-522B-4B81-9484-2B3F362F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06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1222D-522B-4B81-9484-2B3F362F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78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1222D-522B-4B81-9484-2B3F362FDD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934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6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xmlns="" id="{174E31E4-530B-4247-962C-F46F5F66D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96FA2727-C33B-44D1-885B-76DC0424E5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4A64FD4C-29BA-46E7-AE31-AB38BB694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xmlns="" id="{A28E5FB6-5905-4F5D-A6CE-E6222C405E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Freeform 6">
                <a:extLst>
                  <a:ext uri="{FF2B5EF4-FFF2-40B4-BE49-F238E27FC236}">
                    <a16:creationId xmlns:a16="http://schemas.microsoft.com/office/drawing/2014/main" xmlns="" id="{F838FE17-378C-4BCE-80C0-FDD1CB074E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Freeform 7">
                <a:extLst>
                  <a:ext uri="{FF2B5EF4-FFF2-40B4-BE49-F238E27FC236}">
                    <a16:creationId xmlns:a16="http://schemas.microsoft.com/office/drawing/2014/main" xmlns="" id="{12A1474E-6A37-4F4D-A638-DD0EC0A5B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Freeform 8">
                <a:extLst>
                  <a:ext uri="{FF2B5EF4-FFF2-40B4-BE49-F238E27FC236}">
                    <a16:creationId xmlns:a16="http://schemas.microsoft.com/office/drawing/2014/main" xmlns="" id="{49EA8CC2-4D0F-4C86-9CA9-FC3792FED1C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Freeform 9">
                <a:extLst>
                  <a:ext uri="{FF2B5EF4-FFF2-40B4-BE49-F238E27FC236}">
                    <a16:creationId xmlns:a16="http://schemas.microsoft.com/office/drawing/2014/main" xmlns="" id="{69548BD5-92E6-42BD-9719-16AA005C56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xmlns="" id="{93005965-F240-4349-A563-515973BF01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Freeform 11">
                <a:extLst>
                  <a:ext uri="{FF2B5EF4-FFF2-40B4-BE49-F238E27FC236}">
                    <a16:creationId xmlns:a16="http://schemas.microsoft.com/office/drawing/2014/main" xmlns="" id="{277A546F-05BB-4274-A6A6-9DACC27ABC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Freeform 12">
                <a:extLst>
                  <a:ext uri="{FF2B5EF4-FFF2-40B4-BE49-F238E27FC236}">
                    <a16:creationId xmlns:a16="http://schemas.microsoft.com/office/drawing/2014/main" xmlns="" id="{7BE7FF91-E18E-41AA-A952-07CB0C02C8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Freeform 13">
                <a:extLst>
                  <a:ext uri="{FF2B5EF4-FFF2-40B4-BE49-F238E27FC236}">
                    <a16:creationId xmlns:a16="http://schemas.microsoft.com/office/drawing/2014/main" xmlns="" id="{3F6A31AA-E4FB-4DD0-9AB1-BDD994CFA5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Freeform 14">
                <a:extLst>
                  <a:ext uri="{FF2B5EF4-FFF2-40B4-BE49-F238E27FC236}">
                    <a16:creationId xmlns:a16="http://schemas.microsoft.com/office/drawing/2014/main" xmlns="" id="{F99B8398-08D8-4C1E-8D7F-BAFB4D3937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Freeform 15">
                <a:extLst>
                  <a:ext uri="{FF2B5EF4-FFF2-40B4-BE49-F238E27FC236}">
                    <a16:creationId xmlns:a16="http://schemas.microsoft.com/office/drawing/2014/main" xmlns="" id="{CD3984BB-CCC2-49D9-A80B-9507BE5A916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Line 16">
                <a:extLst>
                  <a:ext uri="{FF2B5EF4-FFF2-40B4-BE49-F238E27FC236}">
                    <a16:creationId xmlns:a16="http://schemas.microsoft.com/office/drawing/2014/main" xmlns="" id="{78FF7C07-82F5-4A64-9D71-29CBE1B790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Freeform 17">
                <a:extLst>
                  <a:ext uri="{FF2B5EF4-FFF2-40B4-BE49-F238E27FC236}">
                    <a16:creationId xmlns:a16="http://schemas.microsoft.com/office/drawing/2014/main" xmlns="" id="{7F1773CA-6AE7-4723-B072-CEC5F3829B4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Freeform 18">
                <a:extLst>
                  <a:ext uri="{FF2B5EF4-FFF2-40B4-BE49-F238E27FC236}">
                    <a16:creationId xmlns:a16="http://schemas.microsoft.com/office/drawing/2014/main" xmlns="" id="{D5EC23E0-B877-4A62-B084-5407401FB6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Freeform 19">
                <a:extLst>
                  <a:ext uri="{FF2B5EF4-FFF2-40B4-BE49-F238E27FC236}">
                    <a16:creationId xmlns:a16="http://schemas.microsoft.com/office/drawing/2014/main" xmlns="" id="{633C4B0E-E7C6-4A1A-9D3A-80C8E3C59DC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" name="Freeform 20">
                <a:extLst>
                  <a:ext uri="{FF2B5EF4-FFF2-40B4-BE49-F238E27FC236}">
                    <a16:creationId xmlns:a16="http://schemas.microsoft.com/office/drawing/2014/main" xmlns="" id="{AB21372F-73AC-4C69-81F0-0D44D36F6EF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Rectangle 21">
                <a:extLst>
                  <a:ext uri="{FF2B5EF4-FFF2-40B4-BE49-F238E27FC236}">
                    <a16:creationId xmlns:a16="http://schemas.microsoft.com/office/drawing/2014/main" xmlns="" id="{B5619D97-D7A8-4DFF-8AB1-F4B393C1B4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Freeform 22">
                <a:extLst>
                  <a:ext uri="{FF2B5EF4-FFF2-40B4-BE49-F238E27FC236}">
                    <a16:creationId xmlns:a16="http://schemas.microsoft.com/office/drawing/2014/main" xmlns="" id="{55E03CED-9618-41BB-898B-2FECEFD7B7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" name="Freeform 23">
                <a:extLst>
                  <a:ext uri="{FF2B5EF4-FFF2-40B4-BE49-F238E27FC236}">
                    <a16:creationId xmlns:a16="http://schemas.microsoft.com/office/drawing/2014/main" xmlns="" id="{78F0A5C5-589E-4053-A41A-FA77210C3D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Freeform 24">
                <a:extLst>
                  <a:ext uri="{FF2B5EF4-FFF2-40B4-BE49-F238E27FC236}">
                    <a16:creationId xmlns:a16="http://schemas.microsoft.com/office/drawing/2014/main" xmlns="" id="{AC2718F8-15C5-4DAB-B194-AAEE8A205E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" name="Freeform 25">
                <a:extLst>
                  <a:ext uri="{FF2B5EF4-FFF2-40B4-BE49-F238E27FC236}">
                    <a16:creationId xmlns:a16="http://schemas.microsoft.com/office/drawing/2014/main" xmlns="" id="{23C6608B-EA21-4579-B33F-55E52AC287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" name="Freeform 26">
                <a:extLst>
                  <a:ext uri="{FF2B5EF4-FFF2-40B4-BE49-F238E27FC236}">
                    <a16:creationId xmlns:a16="http://schemas.microsoft.com/office/drawing/2014/main" xmlns="" id="{4A2FEFA2-D838-4CE1-90BA-B6C2EEB543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" name="Freeform 27">
                <a:extLst>
                  <a:ext uri="{FF2B5EF4-FFF2-40B4-BE49-F238E27FC236}">
                    <a16:creationId xmlns:a16="http://schemas.microsoft.com/office/drawing/2014/main" xmlns="" id="{1A39CA24-DF18-4FCC-8265-36FC72ED58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4" name="Freeform 28">
                <a:extLst>
                  <a:ext uri="{FF2B5EF4-FFF2-40B4-BE49-F238E27FC236}">
                    <a16:creationId xmlns:a16="http://schemas.microsoft.com/office/drawing/2014/main" xmlns="" id="{50A32DBD-9B22-49C3-A628-A98533FBF4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" name="Freeform 29">
                <a:extLst>
                  <a:ext uri="{FF2B5EF4-FFF2-40B4-BE49-F238E27FC236}">
                    <a16:creationId xmlns:a16="http://schemas.microsoft.com/office/drawing/2014/main" xmlns="" id="{A3C0B30D-BB1A-4B3D-A162-3EBE6267F21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6" name="Freeform 30">
                <a:extLst>
                  <a:ext uri="{FF2B5EF4-FFF2-40B4-BE49-F238E27FC236}">
                    <a16:creationId xmlns:a16="http://schemas.microsoft.com/office/drawing/2014/main" xmlns="" id="{092B125A-1548-445E-8689-07BEEC8155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7" name="Freeform 31">
                <a:extLst>
                  <a:ext uri="{FF2B5EF4-FFF2-40B4-BE49-F238E27FC236}">
                    <a16:creationId xmlns:a16="http://schemas.microsoft.com/office/drawing/2014/main" xmlns="" id="{D6A7D7B9-9A7E-4FD2-A1B4-1C5CFAE549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DB1B0C3F-D935-4306-B5B1-6AA6358811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xmlns="" id="{75BC67F5-D485-467A-BCCB-D062EB6DD0E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Freeform 33">
                <a:extLst>
                  <a:ext uri="{FF2B5EF4-FFF2-40B4-BE49-F238E27FC236}">
                    <a16:creationId xmlns:a16="http://schemas.microsoft.com/office/drawing/2014/main" xmlns="" id="{7FB0B620-AB12-4F0B-AD1C-A47A5FBC632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xmlns="" id="{6AEFA891-E591-4F7F-9DBA-FC78E9B8F1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Freeform 35">
                <a:extLst>
                  <a:ext uri="{FF2B5EF4-FFF2-40B4-BE49-F238E27FC236}">
                    <a16:creationId xmlns:a16="http://schemas.microsoft.com/office/drawing/2014/main" xmlns="" id="{78921FFF-4B57-4E33-BE94-5A8BFC95E0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Freeform 36">
                <a:extLst>
                  <a:ext uri="{FF2B5EF4-FFF2-40B4-BE49-F238E27FC236}">
                    <a16:creationId xmlns:a16="http://schemas.microsoft.com/office/drawing/2014/main" xmlns="" id="{0C4A1658-5AAE-4925-B106-BC0A17862E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Freeform 37">
                <a:extLst>
                  <a:ext uri="{FF2B5EF4-FFF2-40B4-BE49-F238E27FC236}">
                    <a16:creationId xmlns:a16="http://schemas.microsoft.com/office/drawing/2014/main" xmlns="" id="{DE6DF3EB-099A-427A-A999-3BAF3BCA94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" name="Freeform 38">
                <a:extLst>
                  <a:ext uri="{FF2B5EF4-FFF2-40B4-BE49-F238E27FC236}">
                    <a16:creationId xmlns:a16="http://schemas.microsoft.com/office/drawing/2014/main" xmlns="" id="{CC595EFE-4690-4B81-83B1-F863B951B0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Freeform 39">
                <a:extLst>
                  <a:ext uri="{FF2B5EF4-FFF2-40B4-BE49-F238E27FC236}">
                    <a16:creationId xmlns:a16="http://schemas.microsoft.com/office/drawing/2014/main" xmlns="" id="{400FAC39-AEAC-4B54-9694-29D537C203B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Freeform 40">
                <a:extLst>
                  <a:ext uri="{FF2B5EF4-FFF2-40B4-BE49-F238E27FC236}">
                    <a16:creationId xmlns:a16="http://schemas.microsoft.com/office/drawing/2014/main" xmlns="" id="{C61298B0-056E-4D83-B168-1C054A17A0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Rectangle 41">
                <a:extLst>
                  <a:ext uri="{FF2B5EF4-FFF2-40B4-BE49-F238E27FC236}">
                    <a16:creationId xmlns:a16="http://schemas.microsoft.com/office/drawing/2014/main" xmlns="" id="{9F9E69A2-F9B0-40C2-BDC8-143835426B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3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100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5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7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8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9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4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6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7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8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9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0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1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133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xmlns="" id="{BD837CEB-1A69-4F72-95D4-054D82F096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3330" y="1134681"/>
            <a:ext cx="2743310" cy="425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Superstore Sales Analysis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xmlns="" id="{38AF5374-EA50-4722-BB45-6C182E5A16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895917" y="1190454"/>
            <a:ext cx="5493300" cy="4282249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E6DF5064-7AAC-4887-9BD5-FB6BC40A676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871830" y="6036094"/>
            <a:ext cx="2359387" cy="855423"/>
          </a:xfrm>
        </p:spPr>
        <p:txBody>
          <a:bodyPr/>
          <a:lstStyle/>
          <a:p>
            <a:pPr marL="0" indent="0" defTabSz="667512">
              <a:spcBef>
                <a:spcPts val="730"/>
              </a:spcBef>
              <a:buNone/>
            </a:pPr>
            <a:r>
              <a:rPr lang="en-US" sz="1752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Oct 17, 2023</a:t>
            </a:r>
          </a:p>
          <a:p>
            <a:pPr marL="0" indent="0" defTabSz="667512">
              <a:spcBef>
                <a:spcPts val="730"/>
              </a:spcBef>
              <a:buNone/>
            </a:pPr>
            <a:r>
              <a:rPr lang="en-US" sz="1752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Pinky Bhansali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xmlns="" id="{35FAA64B-9D7A-4109-97E0-B0BAA29C47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923221" y="4075270"/>
            <a:ext cx="357800" cy="308449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xmlns="" id="{00A0E61B-8139-47E5-862B-C6D87AFF35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83057" y="2427026"/>
            <a:ext cx="431343" cy="371848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xmlns="" id="{B06F39E4-24A5-44F2-BD9A-7E8C8AF27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949306" y="1284769"/>
            <a:ext cx="215672" cy="185924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xmlns="" id="{62F7433A-0BB9-4B38-A96F-AB1B77772B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662189" y="2752393"/>
            <a:ext cx="107836" cy="92962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 descr="Shopping cart with solid fill">
            <a:extLst>
              <a:ext uri="{FF2B5EF4-FFF2-40B4-BE49-F238E27FC236}">
                <a16:creationId xmlns:a16="http://schemas.microsoft.com/office/drawing/2014/main" xmlns="" id="{AE529B3C-F67F-D33F-42C7-7D9D92311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094410" y="2132856"/>
            <a:ext cx="3097934" cy="3097934"/>
          </a:xfrm>
          <a:prstGeom prst="rect">
            <a:avLst/>
          </a:prstGeom>
        </p:spPr>
      </p:pic>
      <p:pic>
        <p:nvPicPr>
          <p:cNvPr id="12" name="Graphic 11" descr="Shopping bag with solid fill">
            <a:extLst>
              <a:ext uri="{FF2B5EF4-FFF2-40B4-BE49-F238E27FC236}">
                <a16:creationId xmlns:a16="http://schemas.microsoft.com/office/drawing/2014/main" xmlns="" id="{819F9EBB-0484-0880-0476-C8D82DFA80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425247" y="1221743"/>
            <a:ext cx="839105" cy="839105"/>
          </a:xfrm>
          <a:prstGeom prst="rect">
            <a:avLst/>
          </a:prstGeom>
        </p:spPr>
      </p:pic>
      <p:pic>
        <p:nvPicPr>
          <p:cNvPr id="15" name="Graphic 14" descr="Grocery bag with solid fill">
            <a:extLst>
              <a:ext uri="{FF2B5EF4-FFF2-40B4-BE49-F238E27FC236}">
                <a16:creationId xmlns:a16="http://schemas.microsoft.com/office/drawing/2014/main" xmlns="" id="{9A0E565C-E8C0-5BD4-F16D-1F2C04D0C0A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5087887" y="2608051"/>
            <a:ext cx="1325005" cy="132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93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Top 3 months with highest average sales </a:t>
            </a:r>
          </a:p>
        </p:txBody>
      </p:sp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xmlns="" id="{A3D1FEF8-5149-4AC1-8D77-B256637FB7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1228461"/>
            <a:ext cx="4635583" cy="203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3425254"/>
            <a:ext cx="4635583" cy="172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6FE655-A570-F201-ACED-F01015A820F6}"/>
              </a:ext>
            </a:extLst>
          </p:cNvPr>
          <p:cNvSpPr txBox="1"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Highest Sales is recorded in month of February than in Jan and Dec. </a:t>
            </a:r>
          </a:p>
        </p:txBody>
      </p:sp>
    </p:spTree>
    <p:extLst>
      <p:ext uri="{BB962C8B-B14F-4D97-AF65-F5344CB8AC3E}">
        <p14:creationId xmlns:p14="http://schemas.microsoft.com/office/powerpoint/2010/main" val="260471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EA200C-0A4B-90C7-96D4-F550168F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Sales in Weekends</a:t>
            </a:r>
          </a:p>
        </p:txBody>
      </p:sp>
      <p:sp>
        <p:nvSpPr>
          <p:cNvPr id="15" name="Round Diagonal Corner Rectangle 9">
            <a:extLst>
              <a:ext uri="{FF2B5EF4-FFF2-40B4-BE49-F238E27FC236}">
                <a16:creationId xmlns:a16="http://schemas.microsoft.com/office/drawing/2014/main" xmlns="" id="{A3D1FEF8-5149-4AC1-8D77-B256637FB7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4F5C89-67CB-8E83-5E47-117E1C90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62" y="1147146"/>
            <a:ext cx="4203035" cy="2201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63300B5-7D4F-FCDA-29A9-78255EC2E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891" y="3513327"/>
            <a:ext cx="4463776" cy="22015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B413B6-6D44-A864-D705-58C104FBD100}"/>
              </a:ext>
            </a:extLst>
          </p:cNvPr>
          <p:cNvSpPr txBox="1"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/>
              <a:t>Sales in weekdays is higher as compared to weekends</a:t>
            </a:r>
          </a:p>
        </p:txBody>
      </p:sp>
    </p:spTree>
    <p:extLst>
      <p:ext uri="{BB962C8B-B14F-4D97-AF65-F5344CB8AC3E}">
        <p14:creationId xmlns:p14="http://schemas.microsoft.com/office/powerpoint/2010/main" val="5004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Bottom 3 months with lowest average sales </a:t>
            </a:r>
          </a:p>
        </p:txBody>
      </p:sp>
      <p:sp>
        <p:nvSpPr>
          <p:cNvPr id="2056" name="Round Diagonal Corner Rectangle 9">
            <a:extLst>
              <a:ext uri="{FF2B5EF4-FFF2-40B4-BE49-F238E27FC236}">
                <a16:creationId xmlns:a16="http://schemas.microsoft.com/office/drawing/2014/main" xmlns="" id="{A3D1FEF8-5149-4AC1-8D77-B256637FB7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3829" y="1147146"/>
            <a:ext cx="4005900" cy="220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4226303"/>
            <a:ext cx="4635583" cy="77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92076D-DDDA-6C4F-9E03-E136B69C4A0D}"/>
              </a:ext>
            </a:extLst>
          </p:cNvPr>
          <p:cNvSpPr txBox="1"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July, September and April are the months where sales is low</a:t>
            </a:r>
          </a:p>
        </p:txBody>
      </p:sp>
    </p:spTree>
    <p:extLst>
      <p:ext uri="{BB962C8B-B14F-4D97-AF65-F5344CB8AC3E}">
        <p14:creationId xmlns:p14="http://schemas.microsoft.com/office/powerpoint/2010/main" val="335383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19528-2FA8-4928-163C-A6A76C66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Avg Sales segment wise</a:t>
            </a:r>
          </a:p>
        </p:txBody>
      </p:sp>
      <p:sp>
        <p:nvSpPr>
          <p:cNvPr id="13" name="Round Diagonal Corner Rectangle 9">
            <a:extLst>
              <a:ext uri="{FF2B5EF4-FFF2-40B4-BE49-F238E27FC236}">
                <a16:creationId xmlns:a16="http://schemas.microsoft.com/office/drawing/2014/main" xmlns="" id="{A3D1FEF8-5149-4AC1-8D77-B256637FB7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5C18E72-230C-338C-E5B6-FA1F30557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25" y="1147146"/>
            <a:ext cx="3731508" cy="220159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EB6DAAA-9A77-D734-4CAE-196EF5382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18988" y="4034675"/>
            <a:ext cx="4635583" cy="1158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E5CDE30-32E5-F936-5096-3316760F50D4}"/>
              </a:ext>
            </a:extLst>
          </p:cNvPr>
          <p:cNvSpPr txBox="1"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As per the data the sales in corporate segment is more than that in Home Office and Consumer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5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chemeClr val="tx1"/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FE0CE7-AB52-E361-E0AD-1364A9A4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260648"/>
            <a:ext cx="8191773" cy="64807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Conclusion: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EBCBF8E-84BF-5655-8A84-0D1A259CD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933687"/>
              </p:ext>
            </p:extLst>
          </p:nvPr>
        </p:nvGraphicFramePr>
        <p:xfrm>
          <a:off x="335360" y="980728"/>
          <a:ext cx="1166529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75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4872A0B-8668-4500-9509-EAA581B26C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B504305-5526-408E-85F7-F0BA7E527C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xmlns="" id="{5827CE64-2533-45A6-9A39-7D5052E5CE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19528-2FA8-4928-163C-A6A76C66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28" y="254490"/>
            <a:ext cx="3175967" cy="76419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300" dirty="0"/>
              <a:t/>
            </a:r>
            <a:br>
              <a:rPr lang="en-US" sz="3300" dirty="0"/>
            </a:br>
            <a:r>
              <a:rPr lang="en-US" sz="3300" b="1" dirty="0"/>
              <a:t>Suggestions</a:t>
            </a:r>
            <a:r>
              <a:rPr lang="en-US" sz="3300" dirty="0"/>
              <a:t/>
            </a:r>
            <a:br>
              <a:rPr lang="en-US" sz="3300" dirty="0"/>
            </a:br>
            <a:endParaRPr lang="en-US" sz="33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40590EE-5428-41AA-95B2-96FCC1CE67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494DCC55-99C6-45CF-B357-E3848C8093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="" id="{63D64E32-FF0C-4665-B9D8-D1ECAAE5BA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3675001D-3840-4589-8190-505A7F52F0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19E34E87-395F-4023-A80E-D1CBAAEBD9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6FB1B38F-1B92-41C3-AA1D-6D6440FB0D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02FBE453-FBD2-4348-8DDA-4A023444E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60D719E8-BF78-4F42-B9D1-7F5E02A369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5EC70737-9C19-4CF5-84DA-B22A960D53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xmlns="" id="{88FD042E-E56E-4360-9620-F811AB9A33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xmlns="" id="{18F15D2B-0812-46F6-B0F4-6A6714B543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xmlns="" id="{0C2F2A50-98DD-4F92-BDFE-B72E235766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xmlns="" id="{473541D9-6DAE-4718-97D4-8952F4E7CC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xmlns="" id="{3A56C5E9-011C-44D2-AF94-3BF5420433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xmlns="" id="{CD279E0E-1CD5-4F41-96A5-3A09707E81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xmlns="" id="{F5A6F094-9E54-4985-8738-D2067A4F07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xmlns="" id="{99D51F59-FA93-490E-B9CF-97BB63747C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xmlns="" id="{3CD83DC6-F4A0-4A4D-AAC3-83983F960D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xmlns="" id="{6E9B4028-C74F-4631-8312-68B30E6E6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xmlns="" id="{1E3337C9-1DDE-4E2E-8519-7D2C23C95F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xmlns="" id="{754A526E-6EC0-458A-9C4C-008F6749CD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xmlns="" id="{6A3DA723-7448-48CF-8BD2-FED2D4FED5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xmlns="" id="{9B506EC1-D8A8-4532-B78B-A236567EE0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xmlns="" id="{AA9DFB36-74F4-4977-ABC5-3257EDA331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xmlns="" id="{966A7FBA-BB79-4AF0-90C2-5F2BC9F2D1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23BB8A47-FF1B-44E5-8D93-7ADF37F1D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xmlns="" id="{E463E1B7-7BED-4425-95B7-F6F75F8733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xmlns="" id="{749D0675-4397-4610-9807-2F7C1CC942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xmlns="" id="{DE7617CF-8919-43C3-9557-08D67C7DAF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3DB68720-7E37-4930-9900-8632140D6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xmlns="" id="{202F13DF-5B76-468E-A95E-80780788BD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xmlns="" id="{219143C2-6062-4C2C-9563-6534108E35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xmlns="" id="{38413A0C-26DB-479B-B747-1D81361007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xmlns="" id="{CB526B5F-4FAA-4B4C-8AF8-B98EC74A3D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xmlns="" id="{54FFF88E-6D69-4AE9-8378-D16419155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xmlns="" id="{8008115A-CE00-4E36-BAF1-B511F21E8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xmlns="" id="{2935DB29-6F85-47D8-863C-11386389DB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xmlns="" id="{4FB8E51B-1AC1-4671-B181-473C29BECD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xmlns="" id="{91E6AE4F-959F-4ED7-A199-8C0307E40E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43">
              <a:extLst>
                <a:ext uri="{FF2B5EF4-FFF2-40B4-BE49-F238E27FC236}">
                  <a16:creationId xmlns:a16="http://schemas.microsoft.com/office/drawing/2014/main" xmlns="" id="{A0445E55-0009-44A5-AA6A-350D9D48A2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xmlns="" id="{B5291C75-4ECA-4829-B824-5725C32905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6793376D-3E7C-4F04-8BC8-EC4820622B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xmlns="" id="{3596510A-5528-445D-AFEA-6E3F89BA84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xmlns="" id="{E1B69479-D8C9-4E2E-A931-4D49C4FD76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xmlns="" id="{0A759A2E-A8B1-44C8-B3F9-A16714C895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xmlns="" id="{6C2B3B3C-1DC9-4352-BB73-801976C8F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50">
              <a:extLst>
                <a:ext uri="{FF2B5EF4-FFF2-40B4-BE49-F238E27FC236}">
                  <a16:creationId xmlns:a16="http://schemas.microsoft.com/office/drawing/2014/main" xmlns="" id="{EE22E3A8-5789-4189-9AC7-98D6826B03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51">
              <a:extLst>
                <a:ext uri="{FF2B5EF4-FFF2-40B4-BE49-F238E27FC236}">
                  <a16:creationId xmlns:a16="http://schemas.microsoft.com/office/drawing/2014/main" xmlns="" id="{9AC0FC74-D003-4D0D-9CAF-F6A03739E2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52">
              <a:extLst>
                <a:ext uri="{FF2B5EF4-FFF2-40B4-BE49-F238E27FC236}">
                  <a16:creationId xmlns:a16="http://schemas.microsoft.com/office/drawing/2014/main" xmlns="" id="{126C2057-02E1-4348-ABEB-EAC063A17E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Freeform 53">
              <a:extLst>
                <a:ext uri="{FF2B5EF4-FFF2-40B4-BE49-F238E27FC236}">
                  <a16:creationId xmlns:a16="http://schemas.microsoft.com/office/drawing/2014/main" xmlns="" id="{5150586D-D743-4392-844F-F2AFCCE649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Freeform 54">
              <a:extLst>
                <a:ext uri="{FF2B5EF4-FFF2-40B4-BE49-F238E27FC236}">
                  <a16:creationId xmlns:a16="http://schemas.microsoft.com/office/drawing/2014/main" xmlns="" id="{9E5B157A-534E-4879-8013-D02864E76F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Freeform 55">
              <a:extLst>
                <a:ext uri="{FF2B5EF4-FFF2-40B4-BE49-F238E27FC236}">
                  <a16:creationId xmlns:a16="http://schemas.microsoft.com/office/drawing/2014/main" xmlns="" id="{CEE2DD73-7E8C-4F26-8E93-8C32D11B26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Freeform 56">
              <a:extLst>
                <a:ext uri="{FF2B5EF4-FFF2-40B4-BE49-F238E27FC236}">
                  <a16:creationId xmlns:a16="http://schemas.microsoft.com/office/drawing/2014/main" xmlns="" id="{908CAC5F-DD8E-4A58-BD4C-6D8D29FA49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Freeform 57">
              <a:extLst>
                <a:ext uri="{FF2B5EF4-FFF2-40B4-BE49-F238E27FC236}">
                  <a16:creationId xmlns:a16="http://schemas.microsoft.com/office/drawing/2014/main" xmlns="" id="{20F130CF-281E-408C-9884-5F8B22CA1D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Freeform 58">
              <a:extLst>
                <a:ext uri="{FF2B5EF4-FFF2-40B4-BE49-F238E27FC236}">
                  <a16:creationId xmlns:a16="http://schemas.microsoft.com/office/drawing/2014/main" xmlns="" id="{3BC78068-9115-4D5D-9B2B-6F9BD9C296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A38E29C-B640-1503-CE27-2D1E6307CFF7}"/>
              </a:ext>
            </a:extLst>
          </p:cNvPr>
          <p:cNvSpPr txBox="1"/>
          <p:nvPr/>
        </p:nvSpPr>
        <p:spPr>
          <a:xfrm>
            <a:off x="1566861" y="1093788"/>
            <a:ext cx="9480549" cy="5137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Top Customers who had made high purchases can be given some special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discounts, store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credits , special gift cards or free gifts with their purchase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Western region has the highest sales compared to other regions; the company could consider increasing its focus on this region and  re-evaluate its marketing and sales strategies in other regions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itchFamily="18" charset="0"/>
              </a:rPr>
              <a:t>The company should focus on maximizing the production by increasing the inventory of popular products during the months of </a:t>
            </a:r>
            <a:r>
              <a:rPr lang="en-GB" sz="2400" dirty="0" smtClean="0">
                <a:latin typeface="Times New Roman" panose="02020603050405020304" pitchFamily="18" charset="0"/>
                <a:cs typeface="Times New Roman" pitchFamily="18" charset="0"/>
              </a:rPr>
              <a:t>February, January and </a:t>
            </a:r>
            <a:r>
              <a:rPr lang="en-GB" sz="2400" dirty="0">
                <a:latin typeface="Times New Roman" panose="02020603050405020304" pitchFamily="18" charset="0"/>
                <a:cs typeface="Times New Roman" pitchFamily="18" charset="0"/>
              </a:rPr>
              <a:t>December. They can also run targeted marketing campaigns, offering promotions or discounts to customers. </a:t>
            </a:r>
            <a:r>
              <a:rPr lang="en-GB" sz="2400" b="1" dirty="0">
                <a:latin typeface="Times New Roman" panose="02020603050405020304" pitchFamily="18" charset="0"/>
                <a:cs typeface="Times New Roman" pitchFamily="18" charset="0"/>
              </a:rPr>
              <a:t>However</a:t>
            </a:r>
            <a:r>
              <a:rPr lang="en-GB" sz="2400" dirty="0">
                <a:latin typeface="Times New Roman" panose="02020603050405020304" pitchFamily="18" charset="0"/>
                <a:cs typeface="Times New Roman" pitchFamily="18" charset="0"/>
              </a:rPr>
              <a:t>, the company should also consider strategies to increase sales during other months, by introducing new products or services or offering promotions and discounts during slower months</a:t>
            </a:r>
            <a:r>
              <a:rPr lang="en-GB" sz="2400" dirty="0">
                <a:latin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297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4872A0B-8668-4500-9509-EAA581B26C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B504305-5526-408E-85F7-F0BA7E527C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xmlns="" id="{5827CE64-2533-45A6-9A39-7D5052E5CE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19528-2FA8-4928-163C-A6A76C66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28" y="254490"/>
            <a:ext cx="3175967" cy="76419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300" dirty="0"/>
              <a:t/>
            </a:r>
            <a:br>
              <a:rPr lang="en-US" sz="3300" dirty="0"/>
            </a:br>
            <a:r>
              <a:rPr lang="en-US" sz="3300" b="1" dirty="0">
                <a:solidFill>
                  <a:schemeClr val="bg2"/>
                </a:solidFill>
              </a:rPr>
              <a:t>Suggestions</a:t>
            </a:r>
            <a:r>
              <a:rPr lang="en-US" sz="3300" dirty="0"/>
              <a:t/>
            </a:r>
            <a:br>
              <a:rPr lang="en-US" sz="3300" dirty="0"/>
            </a:br>
            <a:endParaRPr lang="en-US" sz="33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40590EE-5428-41AA-95B2-96FCC1CE67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494DCC55-99C6-45CF-B357-E3848C8093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="" id="{63D64E32-FF0C-4665-B9D8-D1ECAAE5BA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xmlns="" id="{3675001D-3840-4589-8190-505A7F52F0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19E34E87-395F-4023-A80E-D1CBAAEBD9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xmlns="" id="{6FB1B38F-1B92-41C3-AA1D-6D6440FB0D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xmlns="" id="{02FBE453-FBD2-4348-8DDA-4A023444EC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xmlns="" id="{60D719E8-BF78-4F42-B9D1-7F5E02A369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xmlns="" id="{5EC70737-9C19-4CF5-84DA-B22A960D53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xmlns="" id="{88FD042E-E56E-4360-9620-F811AB9A33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xmlns="" id="{18F15D2B-0812-46F6-B0F4-6A6714B543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xmlns="" id="{0C2F2A50-98DD-4F92-BDFE-B72E235766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xmlns="" id="{473541D9-6DAE-4718-97D4-8952F4E7CC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xmlns="" id="{3A56C5E9-011C-44D2-AF94-3BF5420433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xmlns="" id="{CD279E0E-1CD5-4F41-96A5-3A09707E81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xmlns="" id="{F5A6F094-9E54-4985-8738-D2067A4F07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xmlns="" id="{99D51F59-FA93-490E-B9CF-97BB63747C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xmlns="" id="{3CD83DC6-F4A0-4A4D-AAC3-83983F960D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xmlns="" id="{6E9B4028-C74F-4631-8312-68B30E6E6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xmlns="" id="{1E3337C9-1DDE-4E2E-8519-7D2C23C95F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xmlns="" id="{754A526E-6EC0-458A-9C4C-008F6749CD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xmlns="" id="{6A3DA723-7448-48CF-8BD2-FED2D4FED5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xmlns="" id="{9B506EC1-D8A8-4532-B78B-A236567EE0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xmlns="" id="{AA9DFB36-74F4-4977-ABC5-3257EDA331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xmlns="" id="{966A7FBA-BB79-4AF0-90C2-5F2BC9F2D1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xmlns="" id="{23BB8A47-FF1B-44E5-8D93-7ADF37F1D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xmlns="" id="{E463E1B7-7BED-4425-95B7-F6F75F8733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xmlns="" id="{749D0675-4397-4610-9807-2F7C1CC942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xmlns="" id="{DE7617CF-8919-43C3-9557-08D67C7DAF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3DB68720-7E37-4930-9900-8632140D6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34">
              <a:extLst>
                <a:ext uri="{FF2B5EF4-FFF2-40B4-BE49-F238E27FC236}">
                  <a16:creationId xmlns:a16="http://schemas.microsoft.com/office/drawing/2014/main" xmlns="" id="{202F13DF-5B76-468E-A95E-80780788BD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35">
              <a:extLst>
                <a:ext uri="{FF2B5EF4-FFF2-40B4-BE49-F238E27FC236}">
                  <a16:creationId xmlns:a16="http://schemas.microsoft.com/office/drawing/2014/main" xmlns="" id="{219143C2-6062-4C2C-9563-6534108E35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xmlns="" id="{38413A0C-26DB-479B-B747-1D81361007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37">
              <a:extLst>
                <a:ext uri="{FF2B5EF4-FFF2-40B4-BE49-F238E27FC236}">
                  <a16:creationId xmlns:a16="http://schemas.microsoft.com/office/drawing/2014/main" xmlns="" id="{CB526B5F-4FAA-4B4C-8AF8-B98EC74A3D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38">
              <a:extLst>
                <a:ext uri="{FF2B5EF4-FFF2-40B4-BE49-F238E27FC236}">
                  <a16:creationId xmlns:a16="http://schemas.microsoft.com/office/drawing/2014/main" xmlns="" id="{54FFF88E-6D69-4AE9-8378-D164191557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39">
              <a:extLst>
                <a:ext uri="{FF2B5EF4-FFF2-40B4-BE49-F238E27FC236}">
                  <a16:creationId xmlns:a16="http://schemas.microsoft.com/office/drawing/2014/main" xmlns="" id="{8008115A-CE00-4E36-BAF1-B511F21E8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40">
              <a:extLst>
                <a:ext uri="{FF2B5EF4-FFF2-40B4-BE49-F238E27FC236}">
                  <a16:creationId xmlns:a16="http://schemas.microsoft.com/office/drawing/2014/main" xmlns="" id="{2935DB29-6F85-47D8-863C-11386389DB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41">
              <a:extLst>
                <a:ext uri="{FF2B5EF4-FFF2-40B4-BE49-F238E27FC236}">
                  <a16:creationId xmlns:a16="http://schemas.microsoft.com/office/drawing/2014/main" xmlns="" id="{4FB8E51B-1AC1-4671-B181-473C29BECD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42">
              <a:extLst>
                <a:ext uri="{FF2B5EF4-FFF2-40B4-BE49-F238E27FC236}">
                  <a16:creationId xmlns:a16="http://schemas.microsoft.com/office/drawing/2014/main" xmlns="" id="{91E6AE4F-959F-4ED7-A199-8C0307E40E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43">
              <a:extLst>
                <a:ext uri="{FF2B5EF4-FFF2-40B4-BE49-F238E27FC236}">
                  <a16:creationId xmlns:a16="http://schemas.microsoft.com/office/drawing/2014/main" xmlns="" id="{A0445E55-0009-44A5-AA6A-350D9D48A2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xmlns="" id="{B5291C75-4ECA-4829-B824-5725C32905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6793376D-3E7C-4F04-8BC8-EC4820622B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xmlns="" id="{3596510A-5528-445D-AFEA-6E3F89BA84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xmlns="" id="{E1B69479-D8C9-4E2E-A931-4D49C4FD76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xmlns="" id="{0A759A2E-A8B1-44C8-B3F9-A16714C895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xmlns="" id="{6C2B3B3C-1DC9-4352-BB73-801976C8F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50">
              <a:extLst>
                <a:ext uri="{FF2B5EF4-FFF2-40B4-BE49-F238E27FC236}">
                  <a16:creationId xmlns:a16="http://schemas.microsoft.com/office/drawing/2014/main" xmlns="" id="{EE22E3A8-5789-4189-9AC7-98D6826B03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51">
              <a:extLst>
                <a:ext uri="{FF2B5EF4-FFF2-40B4-BE49-F238E27FC236}">
                  <a16:creationId xmlns:a16="http://schemas.microsoft.com/office/drawing/2014/main" xmlns="" id="{9AC0FC74-D003-4D0D-9CAF-F6A03739E2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52">
              <a:extLst>
                <a:ext uri="{FF2B5EF4-FFF2-40B4-BE49-F238E27FC236}">
                  <a16:creationId xmlns:a16="http://schemas.microsoft.com/office/drawing/2014/main" xmlns="" id="{126C2057-02E1-4348-ABEB-EAC063A17E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Freeform 53">
              <a:extLst>
                <a:ext uri="{FF2B5EF4-FFF2-40B4-BE49-F238E27FC236}">
                  <a16:creationId xmlns:a16="http://schemas.microsoft.com/office/drawing/2014/main" xmlns="" id="{5150586D-D743-4392-844F-F2AFCCE649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Freeform 54">
              <a:extLst>
                <a:ext uri="{FF2B5EF4-FFF2-40B4-BE49-F238E27FC236}">
                  <a16:creationId xmlns:a16="http://schemas.microsoft.com/office/drawing/2014/main" xmlns="" id="{9E5B157A-534E-4879-8013-D02864E76F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Freeform 55">
              <a:extLst>
                <a:ext uri="{FF2B5EF4-FFF2-40B4-BE49-F238E27FC236}">
                  <a16:creationId xmlns:a16="http://schemas.microsoft.com/office/drawing/2014/main" xmlns="" id="{CEE2DD73-7E8C-4F26-8E93-8C32D11B26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Freeform 56">
              <a:extLst>
                <a:ext uri="{FF2B5EF4-FFF2-40B4-BE49-F238E27FC236}">
                  <a16:creationId xmlns:a16="http://schemas.microsoft.com/office/drawing/2014/main" xmlns="" id="{908CAC5F-DD8E-4A58-BD4C-6D8D29FA49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Freeform 57">
              <a:extLst>
                <a:ext uri="{FF2B5EF4-FFF2-40B4-BE49-F238E27FC236}">
                  <a16:creationId xmlns:a16="http://schemas.microsoft.com/office/drawing/2014/main" xmlns="" id="{20F130CF-281E-408C-9884-5F8B22CA1D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Freeform 58">
              <a:extLst>
                <a:ext uri="{FF2B5EF4-FFF2-40B4-BE49-F238E27FC236}">
                  <a16:creationId xmlns:a16="http://schemas.microsoft.com/office/drawing/2014/main" xmlns="" id="{3BC78068-9115-4D5D-9B2B-6F9BD9C296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A38E29C-B640-1503-CE27-2D1E6307CFF7}"/>
              </a:ext>
            </a:extLst>
          </p:cNvPr>
          <p:cNvSpPr txBox="1"/>
          <p:nvPr/>
        </p:nvSpPr>
        <p:spPr>
          <a:xfrm>
            <a:off x="1719263" y="1093789"/>
            <a:ext cx="10183702" cy="511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company could consider focusing on different types of promotions or sales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strategies during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weekends to increase sales. </a:t>
            </a:r>
          </a:p>
          <a:p>
            <a:pPr indent="-228600" defTabSz="914400"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pPr marL="114300" indent="-342900" defTabSz="914400">
              <a:spcAft>
                <a:spcPts val="600"/>
              </a:spcAft>
              <a:buSzPct val="125000"/>
              <a:buFont typeface="Wingdings" pitchFamily="2" charset="2"/>
              <a:buChar char="Ø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the company could offer weekend-only promotions or discounts or run targeted marketing campaigns</a:t>
            </a:r>
          </a:p>
          <a:p>
            <a:pPr marL="114300" indent="-342900" defTabSz="914400">
              <a:spcAft>
                <a:spcPts val="600"/>
              </a:spcAft>
              <a:buSzPct val="125000"/>
              <a:buFont typeface="Wingdings" pitchFamily="2" charset="2"/>
              <a:buChar char="Ø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company could arrange special events or activities in-store on weekends to attract customers and increase sales. </a:t>
            </a:r>
          </a:p>
          <a:p>
            <a:pPr marL="114300" indent="-342900" defTabSz="914400">
              <a:spcAft>
                <a:spcPts val="600"/>
              </a:spcAft>
              <a:buSzPct val="125000"/>
              <a:buFont typeface="Wingdings" pitchFamily="2" charset="2"/>
              <a:buChar char="Ø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company could focus on offering products and services that are particularly popular among weekend shoppers, such as home entertainment or outdoor product</a:t>
            </a:r>
            <a:r>
              <a:rPr lang="en-GB" sz="2000" dirty="0" smtClean="0">
                <a:latin typeface="Times New Roman" panose="02020603050405020304" pitchFamily="18" charset="0"/>
              </a:rPr>
              <a:t>.</a:t>
            </a:r>
          </a:p>
          <a:p>
            <a:pPr marL="114300" indent="-342900" defTabSz="914400">
              <a:spcAft>
                <a:spcPts val="600"/>
              </a:spcAft>
              <a:buSzPct val="125000"/>
              <a:buFont typeface="Wingdings" pitchFamily="2" charset="2"/>
              <a:buChar char="Ø"/>
            </a:pPr>
            <a:endParaRPr lang="en-GB" sz="2000" dirty="0">
              <a:latin typeface="Times New Roman" panose="02020603050405020304" pitchFamily="18" charset="0"/>
            </a:endParaRPr>
          </a:p>
          <a:p>
            <a:pPr marL="342900" indent="-342900" defTabSz="914400">
              <a:spcAft>
                <a:spcPts val="600"/>
              </a:spcAft>
              <a:buSzPct val="125000"/>
              <a:buFont typeface="Arial" pitchFamily="34" charset="0"/>
              <a:buChar char="•"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The company can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focus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training, maintenance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other recreation 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activities in low sales month like July, September and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April when sales are low. Also can increase the promotions and offer discounts on the products 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defTabSz="914400">
              <a:spcAft>
                <a:spcPts val="600"/>
              </a:spcAft>
              <a:buSzPct val="125000"/>
              <a:buFont typeface="Arial" pitchFamily="34" charset="0"/>
              <a:buChar char="•"/>
            </a:pPr>
            <a:endParaRPr lang="en-GB" sz="2000" dirty="0" smtClean="0">
              <a:latin typeface="Times New Roman" panose="02020603050405020304" pitchFamily="18" charset="0"/>
            </a:endParaRPr>
          </a:p>
          <a:p>
            <a:pPr indent="-228600" defTabSz="914400"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70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xmlns="" id="{405B99D8-A9CA-CB42-8089-5A6C9C84878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256240" y="5365258"/>
            <a:ext cx="4377032" cy="1190625"/>
          </a:xfrm>
        </p:spPr>
        <p:txBody>
          <a:bodyPr/>
          <a:lstStyle/>
          <a:p>
            <a:pPr algn="ctr"/>
            <a:r>
              <a:rPr lang="en-GB" sz="2400" dirty="0">
                <a:latin typeface="+mj-lt"/>
              </a:rPr>
              <a:t>Conclusions</a:t>
            </a:r>
            <a:r>
              <a:rPr lang="en-US" sz="2400" dirty="0">
                <a:latin typeface="+mj-lt"/>
              </a:rPr>
              <a:t> </a:t>
            </a:r>
          </a:p>
          <a:p>
            <a:pPr algn="ctr"/>
            <a:r>
              <a:rPr lang="en-US" sz="2400" dirty="0">
                <a:latin typeface="+mj-lt"/>
              </a:rPr>
              <a:t>and </a:t>
            </a:r>
          </a:p>
          <a:p>
            <a:pPr algn="ctr"/>
            <a:r>
              <a:rPr lang="en-US" sz="2400" dirty="0">
                <a:latin typeface="+mj-lt"/>
              </a:rPr>
              <a:t>Suggestions</a:t>
            </a:r>
            <a:endParaRPr lang="en-IN" sz="2400" dirty="0">
              <a:latin typeface="+mj-lt"/>
            </a:endParaRP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xmlns="" id="{0DACE07F-6244-2B4D-8A9B-771CC068D47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84032" y="1158262"/>
            <a:ext cx="3744416" cy="1190625"/>
          </a:xfrm>
        </p:spPr>
        <p:txBody>
          <a:bodyPr/>
          <a:lstStyle/>
          <a:p>
            <a:r>
              <a:rPr lang="en-GB" sz="2400" dirty="0">
                <a:latin typeface="+mj-lt"/>
              </a:rPr>
              <a:t>Data Analysis using SQL</a:t>
            </a:r>
            <a:endParaRPr lang="en-IN" sz="2400" dirty="0">
              <a:latin typeface="+mj-lt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xmlns="" id="{3920DCCA-3151-3147-B04A-DEF13B632EF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45831" y="5661248"/>
            <a:ext cx="2700338" cy="1190625"/>
          </a:xfrm>
        </p:spPr>
        <p:txBody>
          <a:bodyPr/>
          <a:lstStyle/>
          <a:p>
            <a:pPr algn="ctr"/>
            <a:r>
              <a:rPr lang="en-GB" sz="2400" dirty="0">
                <a:latin typeface="+mj-lt"/>
              </a:rPr>
              <a:t>Important Factors</a:t>
            </a:r>
            <a:endParaRPr lang="en-IN" sz="2400" dirty="0">
              <a:latin typeface="+mj-lt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xmlns="" id="{493682FE-6899-FF43-95B7-657C6B6427F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algn="ctr"/>
            <a:r>
              <a:rPr lang="en-GB" sz="2400" dirty="0">
                <a:latin typeface="+mj-lt"/>
              </a:rPr>
              <a:t>Objectives	</a:t>
            </a:r>
            <a:endParaRPr lang="en-IN" sz="2400" dirty="0">
              <a:latin typeface="+mj-lt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xmlns="" id="{A80A98B8-6DAB-784F-AE8C-FDC98086080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7328" y="5667375"/>
            <a:ext cx="3672408" cy="1190625"/>
          </a:xfrm>
        </p:spPr>
        <p:txBody>
          <a:bodyPr/>
          <a:lstStyle/>
          <a:p>
            <a:r>
              <a:rPr lang="en-GB" sz="2400" dirty="0">
                <a:latin typeface="+mj-lt"/>
              </a:rPr>
              <a:t>About Data and Findings</a:t>
            </a:r>
            <a:endParaRPr lang="en-IN" sz="2400" dirty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Content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4BCCE7-9ECA-8798-C230-8C699F38C89F}"/>
              </a:ext>
            </a:extLst>
          </p:cNvPr>
          <p:cNvSpPr txBox="1"/>
          <p:nvPr/>
        </p:nvSpPr>
        <p:spPr>
          <a:xfrm>
            <a:off x="1127448" y="3260884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>
                <a:solidFill>
                  <a:schemeClr val="accent2"/>
                </a:solidFill>
                <a:latin typeface="+mj-lt"/>
              </a:rPr>
              <a:t>1</a:t>
            </a:r>
            <a:endParaRPr lang="en-IN" sz="3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E2F6BB9-B2FF-527A-6B19-E7CF418F10FB}"/>
              </a:ext>
            </a:extLst>
          </p:cNvPr>
          <p:cNvSpPr txBox="1"/>
          <p:nvPr/>
        </p:nvSpPr>
        <p:spPr>
          <a:xfrm>
            <a:off x="3413783" y="3260884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>
                <a:solidFill>
                  <a:schemeClr val="accent3"/>
                </a:solidFill>
                <a:latin typeface="+mj-lt"/>
              </a:rPr>
              <a:t>2</a:t>
            </a:r>
            <a:endParaRPr lang="en-IN" sz="3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89F9162-568A-1B3B-4EC0-0FB363514BAB}"/>
              </a:ext>
            </a:extLst>
          </p:cNvPr>
          <p:cNvSpPr txBox="1"/>
          <p:nvPr/>
        </p:nvSpPr>
        <p:spPr>
          <a:xfrm>
            <a:off x="5568181" y="3256910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>
                <a:solidFill>
                  <a:schemeClr val="accent6"/>
                </a:solidFill>
                <a:latin typeface="+mj-lt"/>
              </a:rPr>
              <a:t>3</a:t>
            </a:r>
            <a:endParaRPr lang="en-IN" sz="36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8A7515F-53B3-385E-9615-A78737F82521}"/>
              </a:ext>
            </a:extLst>
          </p:cNvPr>
          <p:cNvSpPr txBox="1"/>
          <p:nvPr/>
        </p:nvSpPr>
        <p:spPr>
          <a:xfrm>
            <a:off x="7758186" y="3256909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>
                <a:solidFill>
                  <a:schemeClr val="accent4"/>
                </a:solidFill>
                <a:latin typeface="+mj-lt"/>
              </a:rPr>
              <a:t>4</a:t>
            </a:r>
            <a:endParaRPr lang="en-IN" sz="36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CAE92B-A20C-06EF-DDC6-F57F60184BA4}"/>
              </a:ext>
            </a:extLst>
          </p:cNvPr>
          <p:cNvSpPr txBox="1"/>
          <p:nvPr/>
        </p:nvSpPr>
        <p:spPr>
          <a:xfrm>
            <a:off x="9956503" y="3256908"/>
            <a:ext cx="108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>
                <a:solidFill>
                  <a:schemeClr val="accent1"/>
                </a:solidFill>
                <a:latin typeface="+mj-lt"/>
              </a:rPr>
              <a:t>5</a:t>
            </a:r>
            <a:endParaRPr lang="en-IN" sz="36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51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xmlns="" id="{B8CCE9A4-3970-C67B-88E3-B0268CB8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</p:spPr>
        <p:txBody>
          <a:bodyPr/>
          <a:lstStyle/>
          <a:p>
            <a:r>
              <a:rPr lang="en-GB" dirty="0">
                <a:latin typeface="+mn-lt"/>
              </a:rPr>
              <a:t>About Dataset and findings</a:t>
            </a:r>
            <a:endParaRPr lang="en-US" dirty="0">
              <a:latin typeface="+mn-lt"/>
            </a:endParaRP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xmlns="" id="{70F43D2D-C258-ABFC-F3DB-67FAAC1C83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09018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5" name="Graphic 14" descr="Target Audience">
            <a:extLst>
              <a:ext uri="{FF2B5EF4-FFF2-40B4-BE49-F238E27FC236}">
                <a16:creationId xmlns:a16="http://schemas.microsoft.com/office/drawing/2014/main" xmlns="" id="{EBA814F4-5A19-7ECA-98C4-F35EDEBDE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3513" y="2204476"/>
            <a:ext cx="548640" cy="5486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D2B442C-6F39-DB38-224C-617FE99F8F02}"/>
              </a:ext>
            </a:extLst>
          </p:cNvPr>
          <p:cNvSpPr txBox="1"/>
          <p:nvPr/>
        </p:nvSpPr>
        <p:spPr>
          <a:xfrm>
            <a:off x="2019721" y="2300656"/>
            <a:ext cx="3915421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Biome Light" panose="020B0303030204020804" pitchFamily="34" charset="0"/>
              </a:rPr>
              <a:t>The case study consist of one dataset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xmlns="" id="{920E0B37-9CFC-961C-F56B-E439DD9CE0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10223" y="3429000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8" name="Graphic 17" descr="Upward trend">
            <a:extLst>
              <a:ext uri="{FF2B5EF4-FFF2-40B4-BE49-F238E27FC236}">
                <a16:creationId xmlns:a16="http://schemas.microsoft.com/office/drawing/2014/main" xmlns="" id="{FE5A7F98-6FE7-9124-75B3-716BACED8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790158" y="3527729"/>
            <a:ext cx="548640" cy="5486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6E01E3D-EAE7-95CE-E84D-7A5A39441524}"/>
              </a:ext>
            </a:extLst>
          </p:cNvPr>
          <p:cNvSpPr txBox="1"/>
          <p:nvPr/>
        </p:nvSpPr>
        <p:spPr>
          <a:xfrm>
            <a:off x="2019721" y="3506583"/>
            <a:ext cx="8180735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Biome Light" panose="020B0303030204020804" pitchFamily="34" charset="0"/>
              </a:rPr>
              <a:t>The Superstore dataset provides information/details about sales and profit data for a variety of products sold across different categories and regions.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xmlns="" id="{D75E5299-50FA-88B4-E114-4B05632325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10223" y="4834520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21" name="Graphic 20" descr="Clipboard">
            <a:extLst>
              <a:ext uri="{FF2B5EF4-FFF2-40B4-BE49-F238E27FC236}">
                <a16:creationId xmlns:a16="http://schemas.microsoft.com/office/drawing/2014/main" xmlns="" id="{8EDD91A8-090A-E722-2DA2-D3010F887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/>
        </p:blipFill>
        <p:spPr>
          <a:xfrm>
            <a:off x="801044" y="4930834"/>
            <a:ext cx="548640" cy="5486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3B5934A-90D1-D4B6-CC21-9FF82384C72F}"/>
              </a:ext>
            </a:extLst>
          </p:cNvPr>
          <p:cNvSpPr txBox="1"/>
          <p:nvPr/>
        </p:nvSpPr>
        <p:spPr>
          <a:xfrm>
            <a:off x="2019721" y="5103592"/>
            <a:ext cx="688393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Biome Light" panose="020B0303030204020804" pitchFamily="34" charset="0"/>
              </a:rPr>
              <a:t>Dataset consist of 5902 rows and 21 columns post data cleaning.</a:t>
            </a:r>
          </a:p>
        </p:txBody>
      </p:sp>
    </p:spTree>
    <p:extLst>
      <p:ext uri="{BB962C8B-B14F-4D97-AF65-F5344CB8AC3E}">
        <p14:creationId xmlns:p14="http://schemas.microsoft.com/office/powerpoint/2010/main" val="206047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13DBF5C2-9286-2A0D-1D1D-B3B9DFA1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692696"/>
            <a:ext cx="10693400" cy="830997"/>
          </a:xfrm>
        </p:spPr>
        <p:txBody>
          <a:bodyPr/>
          <a:lstStyle/>
          <a:p>
            <a:r>
              <a:rPr lang="en-GB" dirty="0"/>
              <a:t>Objective</a:t>
            </a:r>
            <a:endParaRPr lang="en-US" dirty="0">
              <a:latin typeface="+mn-lt"/>
            </a:endParaRPr>
          </a:p>
        </p:txBody>
      </p:sp>
      <p:grpSp>
        <p:nvGrpSpPr>
          <p:cNvPr id="49" name="Group 48" descr="progression arrows pointing right">
            <a:extLst>
              <a:ext uri="{FF2B5EF4-FFF2-40B4-BE49-F238E27FC236}">
                <a16:creationId xmlns:a16="http://schemas.microsoft.com/office/drawing/2014/main" xmlns="" id="{C8CFD87F-4C25-3BC7-6D77-2211B6B6A3B4}"/>
              </a:ext>
            </a:extLst>
          </p:cNvPr>
          <p:cNvGrpSpPr/>
          <p:nvPr/>
        </p:nvGrpSpPr>
        <p:grpSpPr>
          <a:xfrm>
            <a:off x="0" y="2797918"/>
            <a:ext cx="2855640" cy="1927226"/>
            <a:chOff x="503238" y="6651624"/>
            <a:chExt cx="3048000" cy="1927226"/>
          </a:xfrm>
        </p:grpSpPr>
        <p:sp>
          <p:nvSpPr>
            <p:cNvPr id="50" name="Rectangle 211">
              <a:extLst>
                <a:ext uri="{FF2B5EF4-FFF2-40B4-BE49-F238E27FC236}">
                  <a16:creationId xmlns:a16="http://schemas.microsoft.com/office/drawing/2014/main" xmlns="" id="{9583C2DF-05B8-717F-83D7-078A9BE185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6651625"/>
              <a:ext cx="1444625" cy="438150"/>
            </a:xfrm>
            <a:prstGeom prst="rect">
              <a:avLst/>
            </a:prstGeom>
            <a:solidFill>
              <a:srgbClr val="00B4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51" name="Rectangle 212">
              <a:extLst>
                <a:ext uri="{FF2B5EF4-FFF2-40B4-BE49-F238E27FC236}">
                  <a16:creationId xmlns:a16="http://schemas.microsoft.com/office/drawing/2014/main" xmlns="" id="{1B09071F-34BC-F669-E596-1CB02DC357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6651625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52" name="Rectangle 213">
              <a:extLst>
                <a:ext uri="{FF2B5EF4-FFF2-40B4-BE49-F238E27FC236}">
                  <a16:creationId xmlns:a16="http://schemas.microsoft.com/office/drawing/2014/main" xmlns="" id="{DBAAD25F-1B1F-F073-5081-EC2460C1C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146925"/>
              <a:ext cx="1444625" cy="438150"/>
            </a:xfrm>
            <a:prstGeom prst="rect">
              <a:avLst/>
            </a:prstGeom>
            <a:solidFill>
              <a:srgbClr val="91C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53" name="Rectangle 214">
              <a:extLst>
                <a:ext uri="{FF2B5EF4-FFF2-40B4-BE49-F238E27FC236}">
                  <a16:creationId xmlns:a16="http://schemas.microsoft.com/office/drawing/2014/main" xmlns="" id="{D50CED20-D9E1-72D5-0424-2240E3797F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146925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54" name="Rectangle 215">
              <a:extLst>
                <a:ext uri="{FF2B5EF4-FFF2-40B4-BE49-F238E27FC236}">
                  <a16:creationId xmlns:a16="http://schemas.microsoft.com/office/drawing/2014/main" xmlns="" id="{2E140516-3F43-9EF2-179F-09BD75F858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645400"/>
              <a:ext cx="1444625" cy="438150"/>
            </a:xfrm>
            <a:prstGeom prst="rect">
              <a:avLst/>
            </a:prstGeom>
            <a:solidFill>
              <a:srgbClr val="FFC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55" name="Rectangle 216">
              <a:extLst>
                <a:ext uri="{FF2B5EF4-FFF2-40B4-BE49-F238E27FC236}">
                  <a16:creationId xmlns:a16="http://schemas.microsoft.com/office/drawing/2014/main" xmlns="" id="{37C971F0-2CD8-329E-F5B6-0D6778596B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645400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56" name="Rectangle 217">
              <a:extLst>
                <a:ext uri="{FF2B5EF4-FFF2-40B4-BE49-F238E27FC236}">
                  <a16:creationId xmlns:a16="http://schemas.microsoft.com/office/drawing/2014/main" xmlns="" id="{1B921549-919B-403C-44B3-C3610EBE08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8140700"/>
              <a:ext cx="1444625" cy="438150"/>
            </a:xfrm>
            <a:prstGeom prst="rect">
              <a:avLst/>
            </a:prstGeom>
            <a:solidFill>
              <a:srgbClr val="F868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57" name="Rectangle 218">
              <a:extLst>
                <a:ext uri="{FF2B5EF4-FFF2-40B4-BE49-F238E27FC236}">
                  <a16:creationId xmlns:a16="http://schemas.microsoft.com/office/drawing/2014/main" xmlns="" id="{723328B1-022B-A510-34C7-4F094CB84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8140700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58" name="Freeform 235">
              <a:extLst>
                <a:ext uri="{FF2B5EF4-FFF2-40B4-BE49-F238E27FC236}">
                  <a16:creationId xmlns:a16="http://schemas.microsoft.com/office/drawing/2014/main" xmlns="" id="{BD08F418-6F99-F14F-CD96-7D0FDF481B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5"/>
              <a:ext cx="635000" cy="784225"/>
            </a:xfrm>
            <a:custGeom>
              <a:avLst/>
              <a:gdLst>
                <a:gd name="T0" fmla="*/ 0 w 400"/>
                <a:gd name="T1" fmla="*/ 276 h 494"/>
                <a:gd name="T2" fmla="*/ 400 w 400"/>
                <a:gd name="T3" fmla="*/ 494 h 494"/>
                <a:gd name="T4" fmla="*/ 400 w 400"/>
                <a:gd name="T5" fmla="*/ 410 h 494"/>
                <a:gd name="T6" fmla="*/ 0 w 400"/>
                <a:gd name="T7" fmla="*/ 0 h 494"/>
                <a:gd name="T8" fmla="*/ 0 w 400"/>
                <a:gd name="T9" fmla="*/ 27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276"/>
                  </a:move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00B4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59" name="Freeform 236">
              <a:extLst>
                <a:ext uri="{FF2B5EF4-FFF2-40B4-BE49-F238E27FC236}">
                  <a16:creationId xmlns:a16="http://schemas.microsoft.com/office/drawing/2014/main" xmlns="" id="{DA462827-6EA7-ED97-387A-2495A3FB92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5"/>
              <a:ext cx="635000" cy="784225"/>
            </a:xfrm>
            <a:custGeom>
              <a:avLst/>
              <a:gdLst>
                <a:gd name="T0" fmla="*/ 0 w 400"/>
                <a:gd name="T1" fmla="*/ 276 h 494"/>
                <a:gd name="T2" fmla="*/ 400 w 400"/>
                <a:gd name="T3" fmla="*/ 494 h 494"/>
                <a:gd name="T4" fmla="*/ 400 w 400"/>
                <a:gd name="T5" fmla="*/ 410 h 494"/>
                <a:gd name="T6" fmla="*/ 0 w 400"/>
                <a:gd name="T7" fmla="*/ 0 h 494"/>
                <a:gd name="T8" fmla="*/ 0 w 400"/>
                <a:gd name="T9" fmla="*/ 27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276"/>
                  </a:move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  <a:lnTo>
                    <a:pt x="0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60" name="Freeform 237">
              <a:extLst>
                <a:ext uri="{FF2B5EF4-FFF2-40B4-BE49-F238E27FC236}">
                  <a16:creationId xmlns:a16="http://schemas.microsoft.com/office/drawing/2014/main" xmlns="" id="{2649FBBF-D352-9370-5835-90D01960B7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5"/>
              <a:ext cx="635000" cy="454025"/>
            </a:xfrm>
            <a:custGeom>
              <a:avLst/>
              <a:gdLst>
                <a:gd name="T0" fmla="*/ 0 w 400"/>
                <a:gd name="T1" fmla="*/ 276 h 286"/>
                <a:gd name="T2" fmla="*/ 400 w 400"/>
                <a:gd name="T3" fmla="*/ 286 h 286"/>
                <a:gd name="T4" fmla="*/ 400 w 400"/>
                <a:gd name="T5" fmla="*/ 200 h 286"/>
                <a:gd name="T6" fmla="*/ 0 w 400"/>
                <a:gd name="T7" fmla="*/ 0 h 286"/>
                <a:gd name="T8" fmla="*/ 0 w 400"/>
                <a:gd name="T9" fmla="*/ 27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76"/>
                  </a:move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rgbClr val="91C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61" name="Freeform 238">
              <a:extLst>
                <a:ext uri="{FF2B5EF4-FFF2-40B4-BE49-F238E27FC236}">
                  <a16:creationId xmlns:a16="http://schemas.microsoft.com/office/drawing/2014/main" xmlns="" id="{5EF83260-187F-29F5-88A1-6404548A55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5"/>
              <a:ext cx="635000" cy="454025"/>
            </a:xfrm>
            <a:custGeom>
              <a:avLst/>
              <a:gdLst>
                <a:gd name="T0" fmla="*/ 0 w 400"/>
                <a:gd name="T1" fmla="*/ 276 h 286"/>
                <a:gd name="T2" fmla="*/ 400 w 400"/>
                <a:gd name="T3" fmla="*/ 286 h 286"/>
                <a:gd name="T4" fmla="*/ 400 w 400"/>
                <a:gd name="T5" fmla="*/ 200 h 286"/>
                <a:gd name="T6" fmla="*/ 0 w 400"/>
                <a:gd name="T7" fmla="*/ 0 h 286"/>
                <a:gd name="T8" fmla="*/ 0 w 400"/>
                <a:gd name="T9" fmla="*/ 27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76"/>
                  </a:move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  <a:lnTo>
                    <a:pt x="0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62" name="Freeform 239">
              <a:extLst>
                <a:ext uri="{FF2B5EF4-FFF2-40B4-BE49-F238E27FC236}">
                  <a16:creationId xmlns:a16="http://schemas.microsoft.com/office/drawing/2014/main" xmlns="" id="{5B19EE1D-D44E-4778-0BE0-9FA7C07259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5"/>
              <a:ext cx="635000" cy="454025"/>
            </a:xfrm>
            <a:custGeom>
              <a:avLst/>
              <a:gdLst>
                <a:gd name="T0" fmla="*/ 0 w 400"/>
                <a:gd name="T1" fmla="*/ 286 h 286"/>
                <a:gd name="T2" fmla="*/ 400 w 400"/>
                <a:gd name="T3" fmla="*/ 86 h 286"/>
                <a:gd name="T4" fmla="*/ 400 w 400"/>
                <a:gd name="T5" fmla="*/ 0 h 286"/>
                <a:gd name="T6" fmla="*/ 0 w 400"/>
                <a:gd name="T7" fmla="*/ 10 h 286"/>
                <a:gd name="T8" fmla="*/ 0 w 400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86"/>
                  </a:moveTo>
                  <a:lnTo>
                    <a:pt x="400" y="86"/>
                  </a:lnTo>
                  <a:lnTo>
                    <a:pt x="400" y="0"/>
                  </a:lnTo>
                  <a:lnTo>
                    <a:pt x="0" y="1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rgbClr val="FFC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63" name="Freeform 240">
              <a:extLst>
                <a:ext uri="{FF2B5EF4-FFF2-40B4-BE49-F238E27FC236}">
                  <a16:creationId xmlns:a16="http://schemas.microsoft.com/office/drawing/2014/main" xmlns="" id="{BD9A8878-F4ED-8197-654A-40ED0345FA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5"/>
              <a:ext cx="635000" cy="454025"/>
            </a:xfrm>
            <a:custGeom>
              <a:avLst/>
              <a:gdLst>
                <a:gd name="T0" fmla="*/ 0 w 400"/>
                <a:gd name="T1" fmla="*/ 286 h 286"/>
                <a:gd name="T2" fmla="*/ 400 w 400"/>
                <a:gd name="T3" fmla="*/ 86 h 286"/>
                <a:gd name="T4" fmla="*/ 400 w 400"/>
                <a:gd name="T5" fmla="*/ 0 h 286"/>
                <a:gd name="T6" fmla="*/ 0 w 400"/>
                <a:gd name="T7" fmla="*/ 10 h 286"/>
                <a:gd name="T8" fmla="*/ 0 w 400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86"/>
                  </a:moveTo>
                  <a:lnTo>
                    <a:pt x="400" y="86"/>
                  </a:lnTo>
                  <a:lnTo>
                    <a:pt x="400" y="0"/>
                  </a:lnTo>
                  <a:lnTo>
                    <a:pt x="0" y="1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64" name="Freeform 241">
              <a:extLst>
                <a:ext uri="{FF2B5EF4-FFF2-40B4-BE49-F238E27FC236}">
                  <a16:creationId xmlns:a16="http://schemas.microsoft.com/office/drawing/2014/main" xmlns="" id="{EDE7B27A-5689-D51D-43F9-470F43F57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5"/>
              <a:ext cx="635000" cy="784225"/>
            </a:xfrm>
            <a:custGeom>
              <a:avLst/>
              <a:gdLst>
                <a:gd name="T0" fmla="*/ 0 w 400"/>
                <a:gd name="T1" fmla="*/ 494 h 494"/>
                <a:gd name="T2" fmla="*/ 400 w 400"/>
                <a:gd name="T3" fmla="*/ 84 h 494"/>
                <a:gd name="T4" fmla="*/ 400 w 400"/>
                <a:gd name="T5" fmla="*/ 0 h 494"/>
                <a:gd name="T6" fmla="*/ 0 w 400"/>
                <a:gd name="T7" fmla="*/ 218 h 494"/>
                <a:gd name="T8" fmla="*/ 0 w 400"/>
                <a:gd name="T9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494"/>
                  </a:moveTo>
                  <a:lnTo>
                    <a:pt x="400" y="84"/>
                  </a:lnTo>
                  <a:lnTo>
                    <a:pt x="400" y="0"/>
                  </a:lnTo>
                  <a:lnTo>
                    <a:pt x="0" y="218"/>
                  </a:lnTo>
                  <a:lnTo>
                    <a:pt x="0" y="494"/>
                  </a:lnTo>
                  <a:close/>
                </a:path>
              </a:pathLst>
            </a:custGeom>
            <a:solidFill>
              <a:srgbClr val="F868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65" name="Freeform 242">
              <a:extLst>
                <a:ext uri="{FF2B5EF4-FFF2-40B4-BE49-F238E27FC236}">
                  <a16:creationId xmlns:a16="http://schemas.microsoft.com/office/drawing/2014/main" xmlns="" id="{75378965-0FC8-3BD9-7666-4B0B450F8E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5"/>
              <a:ext cx="635000" cy="784225"/>
            </a:xfrm>
            <a:custGeom>
              <a:avLst/>
              <a:gdLst>
                <a:gd name="T0" fmla="*/ 0 w 400"/>
                <a:gd name="T1" fmla="*/ 494 h 494"/>
                <a:gd name="T2" fmla="*/ 400 w 400"/>
                <a:gd name="T3" fmla="*/ 84 h 494"/>
                <a:gd name="T4" fmla="*/ 400 w 400"/>
                <a:gd name="T5" fmla="*/ 0 h 494"/>
                <a:gd name="T6" fmla="*/ 0 w 400"/>
                <a:gd name="T7" fmla="*/ 218 h 494"/>
                <a:gd name="T8" fmla="*/ 0 w 400"/>
                <a:gd name="T9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494"/>
                  </a:moveTo>
                  <a:lnTo>
                    <a:pt x="400" y="84"/>
                  </a:lnTo>
                  <a:lnTo>
                    <a:pt x="400" y="0"/>
                  </a:lnTo>
                  <a:lnTo>
                    <a:pt x="0" y="218"/>
                  </a:lnTo>
                  <a:lnTo>
                    <a:pt x="0" y="4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66" name="Freeform 244">
              <a:extLst>
                <a:ext uri="{FF2B5EF4-FFF2-40B4-BE49-F238E27FC236}">
                  <a16:creationId xmlns:a16="http://schemas.microsoft.com/office/drawing/2014/main" xmlns="" id="{759B97BC-E9DA-B1B2-22B4-B066CA3499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5"/>
              <a:ext cx="635000" cy="784225"/>
            </a:xfrm>
            <a:custGeom>
              <a:avLst/>
              <a:gdLst>
                <a:gd name="T0" fmla="*/ 0 w 400"/>
                <a:gd name="T1" fmla="*/ 0 h 494"/>
                <a:gd name="T2" fmla="*/ 0 w 400"/>
                <a:gd name="T3" fmla="*/ 276 h 494"/>
                <a:gd name="T4" fmla="*/ 400 w 400"/>
                <a:gd name="T5" fmla="*/ 494 h 494"/>
                <a:gd name="T6" fmla="*/ 400 w 400"/>
                <a:gd name="T7" fmla="*/ 410 h 494"/>
                <a:gd name="T8" fmla="*/ 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0"/>
                  </a:moveTo>
                  <a:lnTo>
                    <a:pt x="0" y="276"/>
                  </a:ln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67" name="Freeform 246">
              <a:extLst>
                <a:ext uri="{FF2B5EF4-FFF2-40B4-BE49-F238E27FC236}">
                  <a16:creationId xmlns:a16="http://schemas.microsoft.com/office/drawing/2014/main" xmlns="" id="{EE770F64-F934-F8B7-FE2F-6FD87BA257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5"/>
              <a:ext cx="635000" cy="454025"/>
            </a:xfrm>
            <a:custGeom>
              <a:avLst/>
              <a:gdLst>
                <a:gd name="T0" fmla="*/ 0 w 400"/>
                <a:gd name="T1" fmla="*/ 0 h 286"/>
                <a:gd name="T2" fmla="*/ 0 w 400"/>
                <a:gd name="T3" fmla="*/ 276 h 286"/>
                <a:gd name="T4" fmla="*/ 400 w 400"/>
                <a:gd name="T5" fmla="*/ 286 h 286"/>
                <a:gd name="T6" fmla="*/ 400 w 400"/>
                <a:gd name="T7" fmla="*/ 200 h 286"/>
                <a:gd name="T8" fmla="*/ 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0"/>
                  </a:moveTo>
                  <a:lnTo>
                    <a:pt x="0" y="276"/>
                  </a:ln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68" name="Freeform 248">
              <a:extLst>
                <a:ext uri="{FF2B5EF4-FFF2-40B4-BE49-F238E27FC236}">
                  <a16:creationId xmlns:a16="http://schemas.microsoft.com/office/drawing/2014/main" xmlns="" id="{38BCD895-77C4-312E-D391-893C68FF4F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5"/>
              <a:ext cx="635000" cy="454025"/>
            </a:xfrm>
            <a:custGeom>
              <a:avLst/>
              <a:gdLst>
                <a:gd name="T0" fmla="*/ 400 w 400"/>
                <a:gd name="T1" fmla="*/ 0 h 286"/>
                <a:gd name="T2" fmla="*/ 0 w 400"/>
                <a:gd name="T3" fmla="*/ 10 h 286"/>
                <a:gd name="T4" fmla="*/ 0 w 400"/>
                <a:gd name="T5" fmla="*/ 286 h 286"/>
                <a:gd name="T6" fmla="*/ 400 w 400"/>
                <a:gd name="T7" fmla="*/ 86 h 286"/>
                <a:gd name="T8" fmla="*/ 40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400" y="0"/>
                  </a:moveTo>
                  <a:lnTo>
                    <a:pt x="0" y="10"/>
                  </a:lnTo>
                  <a:lnTo>
                    <a:pt x="0" y="286"/>
                  </a:lnTo>
                  <a:lnTo>
                    <a:pt x="400" y="86"/>
                  </a:lnTo>
                  <a:lnTo>
                    <a:pt x="4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69" name="Freeform 250">
              <a:extLst>
                <a:ext uri="{FF2B5EF4-FFF2-40B4-BE49-F238E27FC236}">
                  <a16:creationId xmlns:a16="http://schemas.microsoft.com/office/drawing/2014/main" xmlns="" id="{558037E4-8328-FC2C-2B97-A23E60A9EE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5"/>
              <a:ext cx="635000" cy="784225"/>
            </a:xfrm>
            <a:custGeom>
              <a:avLst/>
              <a:gdLst>
                <a:gd name="T0" fmla="*/ 400 w 400"/>
                <a:gd name="T1" fmla="*/ 0 h 494"/>
                <a:gd name="T2" fmla="*/ 0 w 400"/>
                <a:gd name="T3" fmla="*/ 218 h 494"/>
                <a:gd name="T4" fmla="*/ 0 w 400"/>
                <a:gd name="T5" fmla="*/ 494 h 494"/>
                <a:gd name="T6" fmla="*/ 400 w 400"/>
                <a:gd name="T7" fmla="*/ 84 h 494"/>
                <a:gd name="T8" fmla="*/ 40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400" y="0"/>
                  </a:moveTo>
                  <a:lnTo>
                    <a:pt x="0" y="218"/>
                  </a:lnTo>
                  <a:lnTo>
                    <a:pt x="0" y="494"/>
                  </a:lnTo>
                  <a:lnTo>
                    <a:pt x="400" y="84"/>
                  </a:lnTo>
                  <a:lnTo>
                    <a:pt x="4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70" name="Rectangle 251">
              <a:extLst>
                <a:ext uri="{FF2B5EF4-FFF2-40B4-BE49-F238E27FC236}">
                  <a16:creationId xmlns:a16="http://schemas.microsoft.com/office/drawing/2014/main" xmlns="" id="{A4985348-F162-C28C-6DC6-2AED798D6E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302500"/>
              <a:ext cx="539750" cy="133350"/>
            </a:xfrm>
            <a:prstGeom prst="rect">
              <a:avLst/>
            </a:prstGeom>
            <a:solidFill>
              <a:srgbClr val="00B4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71" name="Rectangle 252">
              <a:extLst>
                <a:ext uri="{FF2B5EF4-FFF2-40B4-BE49-F238E27FC236}">
                  <a16:creationId xmlns:a16="http://schemas.microsoft.com/office/drawing/2014/main" xmlns="" id="{492F179C-93ED-FB90-C3FE-AA8219970E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464425"/>
              <a:ext cx="539750" cy="136525"/>
            </a:xfrm>
            <a:prstGeom prst="rect">
              <a:avLst/>
            </a:prstGeom>
            <a:solidFill>
              <a:srgbClr val="91C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72" name="Rectangle 253">
              <a:extLst>
                <a:ext uri="{FF2B5EF4-FFF2-40B4-BE49-F238E27FC236}">
                  <a16:creationId xmlns:a16="http://schemas.microsoft.com/office/drawing/2014/main" xmlns="" id="{D0A92C71-FE8F-697C-ADC7-0ABAC722B7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629525"/>
              <a:ext cx="539750" cy="136525"/>
            </a:xfrm>
            <a:prstGeom prst="rect">
              <a:avLst/>
            </a:prstGeom>
            <a:solidFill>
              <a:srgbClr val="FFC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73" name="Rectangle 254">
              <a:extLst>
                <a:ext uri="{FF2B5EF4-FFF2-40B4-BE49-F238E27FC236}">
                  <a16:creationId xmlns:a16="http://schemas.microsoft.com/office/drawing/2014/main" xmlns="" id="{ADCC6079-7B89-4221-A0EB-DD36A32DD9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794625"/>
              <a:ext cx="539750" cy="133350"/>
            </a:xfrm>
            <a:prstGeom prst="rect">
              <a:avLst/>
            </a:prstGeom>
            <a:solidFill>
              <a:srgbClr val="F868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74" name="Freeform 255">
              <a:extLst>
                <a:ext uri="{FF2B5EF4-FFF2-40B4-BE49-F238E27FC236}">
                  <a16:creationId xmlns:a16="http://schemas.microsoft.com/office/drawing/2014/main" xmlns="" id="{57D8B70C-AC47-D678-A248-9FA7A0AA8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438" y="7026275"/>
              <a:ext cx="311150" cy="409575"/>
            </a:xfrm>
            <a:custGeom>
              <a:avLst/>
              <a:gdLst>
                <a:gd name="T0" fmla="*/ 196 w 196"/>
                <a:gd name="T1" fmla="*/ 258 h 258"/>
                <a:gd name="T2" fmla="*/ 0 w 196"/>
                <a:gd name="T3" fmla="*/ 258 h 258"/>
                <a:gd name="T4" fmla="*/ 0 w 196"/>
                <a:gd name="T5" fmla="*/ 0 h 258"/>
                <a:gd name="T6" fmla="*/ 196 w 196"/>
                <a:gd name="T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258">
                  <a:moveTo>
                    <a:pt x="196" y="258"/>
                  </a:moveTo>
                  <a:lnTo>
                    <a:pt x="0" y="258"/>
                  </a:lnTo>
                  <a:lnTo>
                    <a:pt x="0" y="0"/>
                  </a:lnTo>
                  <a:lnTo>
                    <a:pt x="196" y="258"/>
                  </a:lnTo>
                  <a:close/>
                </a:path>
              </a:pathLst>
            </a:custGeom>
            <a:solidFill>
              <a:srgbClr val="00B4F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75" name="Freeform 256">
              <a:extLst>
                <a:ext uri="{FF2B5EF4-FFF2-40B4-BE49-F238E27FC236}">
                  <a16:creationId xmlns:a16="http://schemas.microsoft.com/office/drawing/2014/main" xmlns="" id="{7671B2AA-4ABE-BF53-F9FE-741AC60C4E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464425"/>
              <a:ext cx="428625" cy="136525"/>
            </a:xfrm>
            <a:custGeom>
              <a:avLst/>
              <a:gdLst>
                <a:gd name="T0" fmla="*/ 270 w 270"/>
                <a:gd name="T1" fmla="*/ 86 h 86"/>
                <a:gd name="T2" fmla="*/ 0 w 270"/>
                <a:gd name="T3" fmla="*/ 86 h 86"/>
                <a:gd name="T4" fmla="*/ 0 w 270"/>
                <a:gd name="T5" fmla="*/ 0 h 86"/>
                <a:gd name="T6" fmla="*/ 204 w 270"/>
                <a:gd name="T7" fmla="*/ 0 h 86"/>
                <a:gd name="T8" fmla="*/ 270 w 270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86">
                  <a:moveTo>
                    <a:pt x="270" y="86"/>
                  </a:moveTo>
                  <a:lnTo>
                    <a:pt x="0" y="86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70" y="86"/>
                  </a:lnTo>
                  <a:close/>
                </a:path>
              </a:pathLst>
            </a:custGeom>
            <a:solidFill>
              <a:srgbClr val="91C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76" name="Freeform 257">
              <a:extLst>
                <a:ext uri="{FF2B5EF4-FFF2-40B4-BE49-F238E27FC236}">
                  <a16:creationId xmlns:a16="http://schemas.microsoft.com/office/drawing/2014/main" xmlns="" id="{B3E4C39E-3109-C872-BF3E-6E7B1CB451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438" y="7794625"/>
              <a:ext cx="311150" cy="409575"/>
            </a:xfrm>
            <a:custGeom>
              <a:avLst/>
              <a:gdLst>
                <a:gd name="T0" fmla="*/ 196 w 196"/>
                <a:gd name="T1" fmla="*/ 0 h 258"/>
                <a:gd name="T2" fmla="*/ 0 w 196"/>
                <a:gd name="T3" fmla="*/ 0 h 258"/>
                <a:gd name="T4" fmla="*/ 0 w 196"/>
                <a:gd name="T5" fmla="*/ 258 h 258"/>
                <a:gd name="T6" fmla="*/ 196 w 196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258">
                  <a:moveTo>
                    <a:pt x="196" y="0"/>
                  </a:moveTo>
                  <a:lnTo>
                    <a:pt x="0" y="0"/>
                  </a:lnTo>
                  <a:lnTo>
                    <a:pt x="0" y="258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F8682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77" name="Freeform 258">
              <a:extLst>
                <a:ext uri="{FF2B5EF4-FFF2-40B4-BE49-F238E27FC236}">
                  <a16:creationId xmlns:a16="http://schemas.microsoft.com/office/drawing/2014/main" xmlns="" id="{9D82C030-D97D-EB8E-1B5C-F15E4427AB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629525"/>
              <a:ext cx="428625" cy="136525"/>
            </a:xfrm>
            <a:custGeom>
              <a:avLst/>
              <a:gdLst>
                <a:gd name="T0" fmla="*/ 270 w 270"/>
                <a:gd name="T1" fmla="*/ 0 h 86"/>
                <a:gd name="T2" fmla="*/ 0 w 270"/>
                <a:gd name="T3" fmla="*/ 0 h 86"/>
                <a:gd name="T4" fmla="*/ 0 w 270"/>
                <a:gd name="T5" fmla="*/ 86 h 86"/>
                <a:gd name="T6" fmla="*/ 204 w 270"/>
                <a:gd name="T7" fmla="*/ 86 h 86"/>
                <a:gd name="T8" fmla="*/ 270 w 270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86">
                  <a:moveTo>
                    <a:pt x="270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204" y="8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C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78" name="Freeform 243">
              <a:extLst>
                <a:ext uri="{FF2B5EF4-FFF2-40B4-BE49-F238E27FC236}">
                  <a16:creationId xmlns:a16="http://schemas.microsoft.com/office/drawing/2014/main" xmlns="" id="{5CDE8874-B92B-8687-4B20-708E3122B8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4"/>
              <a:ext cx="635000" cy="784225"/>
            </a:xfrm>
            <a:custGeom>
              <a:avLst/>
              <a:gdLst>
                <a:gd name="T0" fmla="*/ 0 w 400"/>
                <a:gd name="T1" fmla="*/ 0 h 494"/>
                <a:gd name="T2" fmla="*/ 0 w 400"/>
                <a:gd name="T3" fmla="*/ 276 h 494"/>
                <a:gd name="T4" fmla="*/ 400 w 400"/>
                <a:gd name="T5" fmla="*/ 494 h 494"/>
                <a:gd name="T6" fmla="*/ 400 w 400"/>
                <a:gd name="T7" fmla="*/ 410 h 494"/>
                <a:gd name="T8" fmla="*/ 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0"/>
                  </a:moveTo>
                  <a:lnTo>
                    <a:pt x="0" y="276"/>
                  </a:ln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79" name="Freeform 245">
              <a:extLst>
                <a:ext uri="{FF2B5EF4-FFF2-40B4-BE49-F238E27FC236}">
                  <a16:creationId xmlns:a16="http://schemas.microsoft.com/office/drawing/2014/main" xmlns="" id="{2986CD6B-872D-EED0-09ED-A68815351F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4"/>
              <a:ext cx="635000" cy="454025"/>
            </a:xfrm>
            <a:custGeom>
              <a:avLst/>
              <a:gdLst>
                <a:gd name="T0" fmla="*/ 0 w 400"/>
                <a:gd name="T1" fmla="*/ 0 h 286"/>
                <a:gd name="T2" fmla="*/ 0 w 400"/>
                <a:gd name="T3" fmla="*/ 276 h 286"/>
                <a:gd name="T4" fmla="*/ 400 w 400"/>
                <a:gd name="T5" fmla="*/ 286 h 286"/>
                <a:gd name="T6" fmla="*/ 400 w 400"/>
                <a:gd name="T7" fmla="*/ 200 h 286"/>
                <a:gd name="T8" fmla="*/ 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0"/>
                  </a:moveTo>
                  <a:lnTo>
                    <a:pt x="0" y="276"/>
                  </a:ln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80" name="Freeform 247">
              <a:extLst>
                <a:ext uri="{FF2B5EF4-FFF2-40B4-BE49-F238E27FC236}">
                  <a16:creationId xmlns:a16="http://schemas.microsoft.com/office/drawing/2014/main" xmlns="" id="{82A5C32D-2530-E306-003C-93DBB4B1BB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4"/>
              <a:ext cx="635000" cy="454025"/>
            </a:xfrm>
            <a:custGeom>
              <a:avLst/>
              <a:gdLst>
                <a:gd name="T0" fmla="*/ 400 w 400"/>
                <a:gd name="T1" fmla="*/ 0 h 286"/>
                <a:gd name="T2" fmla="*/ 0 w 400"/>
                <a:gd name="T3" fmla="*/ 10 h 286"/>
                <a:gd name="T4" fmla="*/ 0 w 400"/>
                <a:gd name="T5" fmla="*/ 286 h 286"/>
                <a:gd name="T6" fmla="*/ 400 w 400"/>
                <a:gd name="T7" fmla="*/ 86 h 286"/>
                <a:gd name="T8" fmla="*/ 40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400" y="0"/>
                  </a:moveTo>
                  <a:lnTo>
                    <a:pt x="0" y="10"/>
                  </a:lnTo>
                  <a:lnTo>
                    <a:pt x="0" y="286"/>
                  </a:lnTo>
                  <a:lnTo>
                    <a:pt x="400" y="86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81" name="Freeform 249">
              <a:extLst>
                <a:ext uri="{FF2B5EF4-FFF2-40B4-BE49-F238E27FC236}">
                  <a16:creationId xmlns:a16="http://schemas.microsoft.com/office/drawing/2014/main" xmlns="" id="{F5BB64F9-0763-0A7C-3586-5042FE2B65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4"/>
              <a:ext cx="635000" cy="784225"/>
            </a:xfrm>
            <a:custGeom>
              <a:avLst/>
              <a:gdLst>
                <a:gd name="T0" fmla="*/ 400 w 400"/>
                <a:gd name="T1" fmla="*/ 0 h 494"/>
                <a:gd name="T2" fmla="*/ 0 w 400"/>
                <a:gd name="T3" fmla="*/ 218 h 494"/>
                <a:gd name="T4" fmla="*/ 0 w 400"/>
                <a:gd name="T5" fmla="*/ 494 h 494"/>
                <a:gd name="T6" fmla="*/ 400 w 400"/>
                <a:gd name="T7" fmla="*/ 84 h 494"/>
                <a:gd name="T8" fmla="*/ 40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400" y="0"/>
                  </a:moveTo>
                  <a:lnTo>
                    <a:pt x="0" y="218"/>
                  </a:lnTo>
                  <a:lnTo>
                    <a:pt x="0" y="494"/>
                  </a:lnTo>
                  <a:lnTo>
                    <a:pt x="400" y="8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Times New Roman"/>
              </a:endParaRPr>
            </a:p>
          </p:txBody>
        </p:sp>
      </p:grpSp>
      <p:graphicFrame>
        <p:nvGraphicFramePr>
          <p:cNvPr id="120" name="Diagram 119">
            <a:extLst>
              <a:ext uri="{FF2B5EF4-FFF2-40B4-BE49-F238E27FC236}">
                <a16:creationId xmlns:a16="http://schemas.microsoft.com/office/drawing/2014/main" xmlns="" id="{5105A6B5-E830-47FE-5AF1-9206FA9C4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3566067"/>
              </p:ext>
            </p:extLst>
          </p:nvPr>
        </p:nvGraphicFramePr>
        <p:xfrm>
          <a:off x="2999656" y="1008550"/>
          <a:ext cx="8116366" cy="5445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5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CEBB27-0965-E03A-33B7-B092F1FC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Important Factors considered for analysis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D88C2CCE-8526-AB72-13DF-54B6F6F2A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097401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81795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174E31E4-530B-4247-962C-F46F5F66D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96FA2727-C33B-44D1-885B-76DC0424E5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4A64FD4C-29BA-46E7-AE31-AB38BB694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xmlns="" id="{A28E5FB6-5905-4F5D-A6CE-E6222C405E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xmlns="" id="{F838FE17-378C-4BCE-80C0-FDD1CB074E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xmlns="" id="{12A1474E-6A37-4F4D-A638-DD0EC0A5B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xmlns="" id="{49EA8CC2-4D0F-4C86-9CA9-FC3792FED1C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Freeform 9">
                <a:extLst>
                  <a:ext uri="{FF2B5EF4-FFF2-40B4-BE49-F238E27FC236}">
                    <a16:creationId xmlns:a16="http://schemas.microsoft.com/office/drawing/2014/main" xmlns="" id="{69548BD5-92E6-42BD-9719-16AA005C56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" name="Freeform 10">
                <a:extLst>
                  <a:ext uri="{FF2B5EF4-FFF2-40B4-BE49-F238E27FC236}">
                    <a16:creationId xmlns:a16="http://schemas.microsoft.com/office/drawing/2014/main" xmlns="" id="{93005965-F240-4349-A563-515973BF01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Freeform 11">
                <a:extLst>
                  <a:ext uri="{FF2B5EF4-FFF2-40B4-BE49-F238E27FC236}">
                    <a16:creationId xmlns:a16="http://schemas.microsoft.com/office/drawing/2014/main" xmlns="" id="{277A546F-05BB-4274-A6A6-9DACC27ABC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Freeform 12">
                <a:extLst>
                  <a:ext uri="{FF2B5EF4-FFF2-40B4-BE49-F238E27FC236}">
                    <a16:creationId xmlns:a16="http://schemas.microsoft.com/office/drawing/2014/main" xmlns="" id="{7BE7FF91-E18E-41AA-A952-07CB0C02C8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:a16="http://schemas.microsoft.com/office/drawing/2014/main" xmlns="" id="{3F6A31AA-E4FB-4DD0-9AB1-BDD994CFA5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xmlns="" id="{F99B8398-08D8-4C1E-8D7F-BAFB4D3937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Freeform 15">
                <a:extLst>
                  <a:ext uri="{FF2B5EF4-FFF2-40B4-BE49-F238E27FC236}">
                    <a16:creationId xmlns:a16="http://schemas.microsoft.com/office/drawing/2014/main" xmlns="" id="{CD3984BB-CCC2-49D9-A80B-9507BE5A916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Line 16">
                <a:extLst>
                  <a:ext uri="{FF2B5EF4-FFF2-40B4-BE49-F238E27FC236}">
                    <a16:creationId xmlns:a16="http://schemas.microsoft.com/office/drawing/2014/main" xmlns="" id="{78FF7C07-82F5-4A64-9D71-29CBE1B790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xmlns="" id="{7F1773CA-6AE7-4723-B072-CEC5F3829B4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xmlns="" id="{D5EC23E0-B877-4A62-B084-5407401FB6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xmlns="" id="{633C4B0E-E7C6-4A1A-9D3A-80C8E3C59DC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xmlns="" id="{AB21372F-73AC-4C69-81F0-0D44D36F6EF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Rectangle 21">
                <a:extLst>
                  <a:ext uri="{FF2B5EF4-FFF2-40B4-BE49-F238E27FC236}">
                    <a16:creationId xmlns:a16="http://schemas.microsoft.com/office/drawing/2014/main" xmlns="" id="{B5619D97-D7A8-4DFF-8AB1-F4B393C1B4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xmlns="" id="{55E03CED-9618-41BB-898B-2FECEFD7B7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xmlns="" id="{78F0A5C5-589E-4053-A41A-FA77210C3D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xmlns="" id="{AC2718F8-15C5-4DAB-B194-AAEE8A205E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Freeform 25">
                <a:extLst>
                  <a:ext uri="{FF2B5EF4-FFF2-40B4-BE49-F238E27FC236}">
                    <a16:creationId xmlns:a16="http://schemas.microsoft.com/office/drawing/2014/main" xmlns="" id="{23C6608B-EA21-4579-B33F-55E52AC287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Freeform 26">
                <a:extLst>
                  <a:ext uri="{FF2B5EF4-FFF2-40B4-BE49-F238E27FC236}">
                    <a16:creationId xmlns:a16="http://schemas.microsoft.com/office/drawing/2014/main" xmlns="" id="{4A2FEFA2-D838-4CE1-90BA-B6C2EEB543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Freeform 27">
                <a:extLst>
                  <a:ext uri="{FF2B5EF4-FFF2-40B4-BE49-F238E27FC236}">
                    <a16:creationId xmlns:a16="http://schemas.microsoft.com/office/drawing/2014/main" xmlns="" id="{1A39CA24-DF18-4FCC-8265-36FC72ED58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Freeform 28">
                <a:extLst>
                  <a:ext uri="{FF2B5EF4-FFF2-40B4-BE49-F238E27FC236}">
                    <a16:creationId xmlns:a16="http://schemas.microsoft.com/office/drawing/2014/main" xmlns="" id="{50A32DBD-9B22-49C3-A628-A98533FBF4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" name="Freeform 29">
                <a:extLst>
                  <a:ext uri="{FF2B5EF4-FFF2-40B4-BE49-F238E27FC236}">
                    <a16:creationId xmlns:a16="http://schemas.microsoft.com/office/drawing/2014/main" xmlns="" id="{A3C0B30D-BB1A-4B3D-A162-3EBE6267F21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Freeform 30">
                <a:extLst>
                  <a:ext uri="{FF2B5EF4-FFF2-40B4-BE49-F238E27FC236}">
                    <a16:creationId xmlns:a16="http://schemas.microsoft.com/office/drawing/2014/main" xmlns="" id="{092B125A-1548-445E-8689-07BEEC8155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Freeform 31">
                <a:extLst>
                  <a:ext uri="{FF2B5EF4-FFF2-40B4-BE49-F238E27FC236}">
                    <a16:creationId xmlns:a16="http://schemas.microsoft.com/office/drawing/2014/main" xmlns="" id="{D6A7D7B9-9A7E-4FD2-A1B4-1C5CFAE549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DB1B0C3F-D935-4306-B5B1-6AA6358811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2" name="Freeform 32">
                <a:extLst>
                  <a:ext uri="{FF2B5EF4-FFF2-40B4-BE49-F238E27FC236}">
                    <a16:creationId xmlns:a16="http://schemas.microsoft.com/office/drawing/2014/main" xmlns="" id="{75BC67F5-D485-467A-BCCB-D062EB6DD0E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Freeform 33">
                <a:extLst>
                  <a:ext uri="{FF2B5EF4-FFF2-40B4-BE49-F238E27FC236}">
                    <a16:creationId xmlns:a16="http://schemas.microsoft.com/office/drawing/2014/main" xmlns="" id="{7FB0B620-AB12-4F0B-AD1C-A47A5FBC632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xmlns="" id="{6AEFA891-E591-4F7F-9DBA-FC78E9B8F1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xmlns="" id="{78921FFF-4B57-4E33-BE94-5A8BFC95E0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xmlns="" id="{0C4A1658-5AAE-4925-B106-BC0A17862E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Freeform 37">
                <a:extLst>
                  <a:ext uri="{FF2B5EF4-FFF2-40B4-BE49-F238E27FC236}">
                    <a16:creationId xmlns:a16="http://schemas.microsoft.com/office/drawing/2014/main" xmlns="" id="{DE6DF3EB-099A-427A-A999-3BAF3BCA94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Freeform 38">
                <a:extLst>
                  <a:ext uri="{FF2B5EF4-FFF2-40B4-BE49-F238E27FC236}">
                    <a16:creationId xmlns:a16="http://schemas.microsoft.com/office/drawing/2014/main" xmlns="" id="{CC595EFE-4690-4B81-83B1-F863B951B0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Freeform 39">
                <a:extLst>
                  <a:ext uri="{FF2B5EF4-FFF2-40B4-BE49-F238E27FC236}">
                    <a16:creationId xmlns:a16="http://schemas.microsoft.com/office/drawing/2014/main" xmlns="" id="{400FAC39-AEAC-4B54-9694-29D537C203B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Freeform 40">
                <a:extLst>
                  <a:ext uri="{FF2B5EF4-FFF2-40B4-BE49-F238E27FC236}">
                    <a16:creationId xmlns:a16="http://schemas.microsoft.com/office/drawing/2014/main" xmlns="" id="{C61298B0-056E-4D83-B168-1C054A17A0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" name="Rectangle 41">
                <a:extLst>
                  <a:ext uri="{FF2B5EF4-FFF2-40B4-BE49-F238E27FC236}">
                    <a16:creationId xmlns:a16="http://schemas.microsoft.com/office/drawing/2014/main" xmlns="" id="{9F9E69A2-F9B0-40C2-BDC8-143835426B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9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91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4EF67E6-F2D9-18BD-B5B8-48424D01BB5F}"/>
              </a:ext>
            </a:extLst>
          </p:cNvPr>
          <p:cNvSpPr txBox="1"/>
          <p:nvPr/>
        </p:nvSpPr>
        <p:spPr>
          <a:xfrm>
            <a:off x="853330" y="1134681"/>
            <a:ext cx="2743310" cy="425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number of orders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xmlns="" id="{85F0E4A0-8243-9EC0-6C56-F6A4B5402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765" y="627063"/>
            <a:ext cx="4605512" cy="949477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pic>
        <p:nvPicPr>
          <p:cNvPr id="9" name="Picture 8" descr="A screenshot of a math grid&#10;&#10;Description automatically generated">
            <a:extLst>
              <a:ext uri="{FF2B5EF4-FFF2-40B4-BE49-F238E27FC236}">
                <a16:creationId xmlns:a16="http://schemas.microsoft.com/office/drawing/2014/main" xmlns="" id="{C78DE3FB-9B47-3D7C-B1D5-5BAC8C596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344" y="1980728"/>
            <a:ext cx="1787364" cy="1727786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7B486E51-6E65-4284-4BA3-2A3F58593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13466"/>
              </p:ext>
            </p:extLst>
          </p:nvPr>
        </p:nvGraphicFramePr>
        <p:xfrm>
          <a:off x="4295800" y="3204269"/>
          <a:ext cx="4182205" cy="3154784"/>
        </p:xfrm>
        <a:graphic>
          <a:graphicData uri="http://schemas.openxmlformats.org/drawingml/2006/table">
            <a:tbl>
              <a:tblPr firstRow="1"/>
              <a:tblGrid>
                <a:gridCol w="4182205">
                  <a:extLst>
                    <a:ext uri="{9D8B030D-6E8A-4147-A177-3AD203B41FA5}">
                      <a16:colId xmlns:a16="http://schemas.microsoft.com/office/drawing/2014/main" xmlns="" val="493813631"/>
                    </a:ext>
                  </a:extLst>
                </a:gridCol>
              </a:tblGrid>
              <a:tr h="9548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 defTabSz="361188">
                        <a:spcAft>
                          <a:spcPts val="600"/>
                        </a:spcAft>
                      </a:pPr>
                      <a:r>
                        <a:rPr lang="en-GB" sz="1600" b="1" i="1" kern="1200" dirty="0">
                          <a:solidFill>
                            <a:schemeClr val="lt1"/>
                          </a:solidFill>
                          <a:latin typeface="Segoe UI"/>
                          <a:ea typeface="+mn-ea"/>
                          <a:cs typeface="+mn-cs"/>
                        </a:rPr>
                        <a:t>Total number of orders received from </a:t>
                      </a:r>
                    </a:p>
                    <a:p>
                      <a:pPr algn="ctr" defTabSz="361188">
                        <a:spcAft>
                          <a:spcPts val="600"/>
                        </a:spcAft>
                      </a:pPr>
                      <a:r>
                        <a:rPr lang="en-IN" sz="1600" b="1" i="1" kern="1200" dirty="0">
                          <a:solidFill>
                            <a:schemeClr val="lt1"/>
                          </a:solidFill>
                          <a:latin typeface="Segoe UI"/>
                          <a:ea typeface="+mn-ea"/>
                          <a:cs typeface="+mn-cs"/>
                        </a:rPr>
                        <a:t>Jan 2019  to Dec 2020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45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0369641"/>
                  </a:ext>
                </a:extLst>
              </a:tr>
              <a:tr h="21999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lvl="0" algn="ctr">
                        <a:defRPr/>
                      </a:pPr>
                      <a:r>
                        <a:rPr lang="en-US" sz="4400" b="1" spc="3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1"/>
                          </a:gradFill>
                        </a:rPr>
                        <a:t>2954</a:t>
                      </a:r>
                      <a:endParaRPr lang="en-US" sz="1200" spc="3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1"/>
                        </a:gra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rgbClr val="004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178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948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>
            <a:extLst>
              <a:ext uri="{FF2B5EF4-FFF2-40B4-BE49-F238E27FC236}">
                <a16:creationId xmlns:a16="http://schemas.microsoft.com/office/drawing/2014/main" xmlns="" id="{174E31E4-530B-4247-962C-F46F5F66D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96FA2727-C33B-44D1-885B-76DC0424E5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4A64FD4C-29BA-46E7-AE31-AB38BB694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7" name="Rectangle 5">
                <a:extLst>
                  <a:ext uri="{FF2B5EF4-FFF2-40B4-BE49-F238E27FC236}">
                    <a16:creationId xmlns:a16="http://schemas.microsoft.com/office/drawing/2014/main" xmlns="" id="{A28E5FB6-5905-4F5D-A6CE-E6222C405E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xmlns="" id="{F838FE17-378C-4BCE-80C0-FDD1CB074E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xmlns="" id="{12A1474E-6A37-4F4D-A638-DD0EC0A5B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xmlns="" id="{49EA8CC2-4D0F-4C86-9CA9-FC3792FED1C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xmlns="" id="{69548BD5-92E6-42BD-9719-16AA005C56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xmlns="" id="{93005965-F240-4349-A563-515973BF01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xmlns="" id="{277A546F-05BB-4274-A6A6-9DACC27ABC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xmlns="" id="{7BE7FF91-E18E-41AA-A952-07CB0C02C8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xmlns="" id="{3F6A31AA-E4FB-4DD0-9AB1-BDD994CFA5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xmlns="" id="{F99B8398-08D8-4C1E-8D7F-BAFB4D3937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xmlns="" id="{CD3984BB-CCC2-49D9-A80B-9507BE5A916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Line 16">
                <a:extLst>
                  <a:ext uri="{FF2B5EF4-FFF2-40B4-BE49-F238E27FC236}">
                    <a16:creationId xmlns:a16="http://schemas.microsoft.com/office/drawing/2014/main" xmlns="" id="{78FF7C07-82F5-4A64-9D71-29CBE1B790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xmlns="" id="{7F1773CA-6AE7-4723-B072-CEC5F3829B4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xmlns="" id="{D5EC23E0-B877-4A62-B084-5407401FB6A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xmlns="" id="{633C4B0E-E7C6-4A1A-9D3A-80C8E3C59DC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xmlns="" id="{AB21372F-73AC-4C69-81F0-0D44D36F6EF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Rectangle 21">
                <a:extLst>
                  <a:ext uri="{FF2B5EF4-FFF2-40B4-BE49-F238E27FC236}">
                    <a16:creationId xmlns:a16="http://schemas.microsoft.com/office/drawing/2014/main" xmlns="" id="{B5619D97-D7A8-4DFF-8AB1-F4B393C1B4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xmlns="" id="{55E03CED-9618-41BB-898B-2FECEFD7B7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Freeform 23">
                <a:extLst>
                  <a:ext uri="{FF2B5EF4-FFF2-40B4-BE49-F238E27FC236}">
                    <a16:creationId xmlns:a16="http://schemas.microsoft.com/office/drawing/2014/main" xmlns="" id="{78F0A5C5-589E-4053-A41A-FA77210C3D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6" name="Freeform 24">
                <a:extLst>
                  <a:ext uri="{FF2B5EF4-FFF2-40B4-BE49-F238E27FC236}">
                    <a16:creationId xmlns:a16="http://schemas.microsoft.com/office/drawing/2014/main" xmlns="" id="{AC2718F8-15C5-4DAB-B194-AAEE8A205E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xmlns="" id="{23C6608B-EA21-4579-B33F-55E52AC2875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xmlns="" id="{4A2FEFA2-D838-4CE1-90BA-B6C2EEB543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9" name="Freeform 27">
                <a:extLst>
                  <a:ext uri="{FF2B5EF4-FFF2-40B4-BE49-F238E27FC236}">
                    <a16:creationId xmlns:a16="http://schemas.microsoft.com/office/drawing/2014/main" xmlns="" id="{1A39CA24-DF18-4FCC-8265-36FC72ED58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" name="Freeform 28">
                <a:extLst>
                  <a:ext uri="{FF2B5EF4-FFF2-40B4-BE49-F238E27FC236}">
                    <a16:creationId xmlns:a16="http://schemas.microsoft.com/office/drawing/2014/main" xmlns="" id="{50A32DBD-9B22-49C3-A628-A98533FBF4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xmlns="" id="{A3C0B30D-BB1A-4B3D-A162-3EBE6267F21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xmlns="" id="{092B125A-1548-445E-8689-07BEEC8155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3" name="Freeform 31">
                <a:extLst>
                  <a:ext uri="{FF2B5EF4-FFF2-40B4-BE49-F238E27FC236}">
                    <a16:creationId xmlns:a16="http://schemas.microsoft.com/office/drawing/2014/main" xmlns="" id="{D6A7D7B9-9A7E-4FD2-A1B4-1C5CFAE549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DB1B0C3F-D935-4306-B5B1-6AA6358811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xmlns="" id="{75BC67F5-D485-467A-BCCB-D062EB6DD0E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xmlns="" id="{7FB0B620-AB12-4F0B-AD1C-A47A5FBC632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xmlns="" id="{6AEFA891-E591-4F7F-9DBA-FC78E9B8F1B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xmlns="" id="{78921FFF-4B57-4E33-BE94-5A8BFC95E0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xmlns="" id="{0C4A1658-5AAE-4925-B106-BC0A17862E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:a16="http://schemas.microsoft.com/office/drawing/2014/main" xmlns="" id="{DE6DF3EB-099A-427A-A999-3BAF3BCA94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xmlns="" id="{CC595EFE-4690-4B81-83B1-F863B951B0E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xmlns="" id="{400FAC39-AEAC-4B54-9694-29D537C203B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xmlns="" id="{C61298B0-056E-4D83-B168-1C054A17A0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xmlns="" id="{9F9E69A2-F9B0-40C2-BDC8-143835426B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xmlns="" id="{54B9C16B-AC4A-44ED-9075-F76549B46E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xmlns="" id="{62A2FEB6-F419-4684-9ABC-9E32E012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xmlns="" id="{21E24A15-28D6-4CEB-9268-0BB0BEEAF3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xmlns="" id="{4345933F-9633-4510-90E1-08B0E2A19E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xmlns="" id="{C68A48FB-1BE4-4053-A76F-5A5511BA0E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xmlns="" id="{8149777B-6A9F-4C95-BF44-F964645071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xmlns="" id="{0654845E-622A-4AD3-8F3A-6E1DEAB5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xmlns="" id="{DF1C0739-3D08-4C83-857E-B0724A6E8C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xmlns="" id="{D235EAA0-7D5A-453A-9643-EE7A4954EA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xmlns="" id="{94C6FB7C-72DE-42DE-8F58-CCE9B8F556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xmlns="" id="{FE31E0FE-EC8D-4EA7-BD9D-02F8C54F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xmlns="" id="{69FE4B12-13E0-48F9-9E18-66406B8D3C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xmlns="" id="{87FAADC3-B321-43EE-B8F3-2842D84098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xmlns="" id="{90461464-1683-402F-A72B-8558CC6777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xmlns="" id="{70F594E7-32D0-45B9-A3CF-636CF6FCBD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xmlns="" id="{8AEF60E1-26C2-4E3C-B839-347DDD23C3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xmlns="" id="{792FE54B-EE9D-4E57-B6BC-6A9196BE89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xmlns="" id="{72BE56DF-619D-463E-8F88-CABA09DA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4" name="Rectangle 21">
              <a:extLst>
                <a:ext uri="{FF2B5EF4-FFF2-40B4-BE49-F238E27FC236}">
                  <a16:creationId xmlns:a16="http://schemas.microsoft.com/office/drawing/2014/main" xmlns="" id="{C7430457-1935-4BBF-A6A7-7C3125A02E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xmlns="" id="{BB006150-E547-4E84-A2B1-59131F3D53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xmlns="" id="{5A8CD074-956B-41A4-870B-001554B69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xmlns="" id="{070C253B-974E-459F-AD0B-7057224828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xmlns="" id="{BBC07B3D-A631-44EA-861A-7D80383A10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xmlns="" id="{32039DC6-B4CF-4A5A-8D17-3A568D125C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xmlns="" id="{99E0C81F-5D8D-4AF8-BDE5-4DF75868F7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xmlns="" id="{0D946680-855C-41EC-BBA2-61F6F776E5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xmlns="" id="{E6FAD9E8-6E13-45A0-A5D6-8BCAD27B4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xmlns="" id="{0CCBC8FA-0581-454F-9FD1-6B6102A1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xmlns="" id="{5D6C328F-65A5-41E8-86E9-E4E638CC3B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96" name="Picture 2">
            <a:extLst>
              <a:ext uri="{FF2B5EF4-FFF2-40B4-BE49-F238E27FC236}">
                <a16:creationId xmlns:a16="http://schemas.microsoft.com/office/drawing/2014/main" xmlns="" id="{3E94A106-9341-485C-9057-9D62B2BD08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B53044DC-4918-43DA-B49D-91673C6C94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1DCE6B36-1420-43AB-86CF-4E653A51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1" name="Rectangle 5">
              <a:extLst>
                <a:ext uri="{FF2B5EF4-FFF2-40B4-BE49-F238E27FC236}">
                  <a16:creationId xmlns:a16="http://schemas.microsoft.com/office/drawing/2014/main" xmlns="" id="{72626E0B-9628-468E-A713-011C02F602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xmlns="" id="{93F7977A-BD91-4B0D-9A8D-372DB67AD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xmlns="" id="{9FEE6A56-01A1-404D-864E-1C2587C9A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xmlns="" id="{E74DBBF2-EF6F-4E3E-B183-F8EEE7609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xmlns="" id="{ABCF0F27-B056-474C-A0FB-1DB747A92F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xmlns="" id="{0A0A5B7B-BA2A-45CC-AABE-9D5B08A5DB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xmlns="" id="{3C9A5D2B-1787-4954-9108-B9D497A87C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8" name="Freeform 12">
              <a:extLst>
                <a:ext uri="{FF2B5EF4-FFF2-40B4-BE49-F238E27FC236}">
                  <a16:creationId xmlns:a16="http://schemas.microsoft.com/office/drawing/2014/main" xmlns="" id="{818C4F8B-7556-49A7-83C6-C8F631F6A9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xmlns="" id="{22BED614-D078-47EA-9C72-190217FDD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xmlns="" id="{73DE0BF2-86D7-4038-AC4B-AF0F116A58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Freeform 15">
              <a:extLst>
                <a:ext uri="{FF2B5EF4-FFF2-40B4-BE49-F238E27FC236}">
                  <a16:creationId xmlns:a16="http://schemas.microsoft.com/office/drawing/2014/main" xmlns="" id="{11D8BB55-D027-420C-9EF9-49B3BA79DC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" name="Line 16">
              <a:extLst>
                <a:ext uri="{FF2B5EF4-FFF2-40B4-BE49-F238E27FC236}">
                  <a16:creationId xmlns:a16="http://schemas.microsoft.com/office/drawing/2014/main" xmlns="" id="{3FAEF5CE-07ED-46A7-9777-D86C70719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3" name="Freeform 17">
              <a:extLst>
                <a:ext uri="{FF2B5EF4-FFF2-40B4-BE49-F238E27FC236}">
                  <a16:creationId xmlns:a16="http://schemas.microsoft.com/office/drawing/2014/main" xmlns="" id="{29CAFB1A-357C-4313-B734-1CD4E4F9D2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Freeform 18">
              <a:extLst>
                <a:ext uri="{FF2B5EF4-FFF2-40B4-BE49-F238E27FC236}">
                  <a16:creationId xmlns:a16="http://schemas.microsoft.com/office/drawing/2014/main" xmlns="" id="{653161D3-8634-4BB7-A2BC-028C4EAA15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" name="Freeform 19">
              <a:extLst>
                <a:ext uri="{FF2B5EF4-FFF2-40B4-BE49-F238E27FC236}">
                  <a16:creationId xmlns:a16="http://schemas.microsoft.com/office/drawing/2014/main" xmlns="" id="{9537546A-6FF1-408B-AFE2-BBF7D3482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" name="Freeform 20">
              <a:extLst>
                <a:ext uri="{FF2B5EF4-FFF2-40B4-BE49-F238E27FC236}">
                  <a16:creationId xmlns:a16="http://schemas.microsoft.com/office/drawing/2014/main" xmlns="" id="{F73EE662-79B7-404B-B1B8-0E096BE4C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" name="Rectangle 21">
              <a:extLst>
                <a:ext uri="{FF2B5EF4-FFF2-40B4-BE49-F238E27FC236}">
                  <a16:creationId xmlns:a16="http://schemas.microsoft.com/office/drawing/2014/main" xmlns="" id="{B6DDB906-1F52-4D64-8493-4816EDDD34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" name="Freeform 22">
              <a:extLst>
                <a:ext uri="{FF2B5EF4-FFF2-40B4-BE49-F238E27FC236}">
                  <a16:creationId xmlns:a16="http://schemas.microsoft.com/office/drawing/2014/main" xmlns="" id="{4FA472A5-ABEA-4961-897B-7EB96AF09A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xmlns="" id="{54226E99-C38F-4456-A1F8-8897483FD9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xmlns="" id="{0A4A0196-A383-4629-B9A5-9C87E846C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xmlns="" id="{BA5E608D-2E7B-4662-A9A0-18D4E0F0DC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" name="Freeform 26">
              <a:extLst>
                <a:ext uri="{FF2B5EF4-FFF2-40B4-BE49-F238E27FC236}">
                  <a16:creationId xmlns:a16="http://schemas.microsoft.com/office/drawing/2014/main" xmlns="" id="{5E211F37-790F-4BD7-B055-022AE0C2E6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" name="Freeform 27">
              <a:extLst>
                <a:ext uri="{FF2B5EF4-FFF2-40B4-BE49-F238E27FC236}">
                  <a16:creationId xmlns:a16="http://schemas.microsoft.com/office/drawing/2014/main" xmlns="" id="{96F375D0-232A-490A-9499-CB5FBA3FD9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xmlns="" id="{6B33B423-FD0F-4780-A0D6-32FC040B3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" name="Freeform 29">
              <a:extLst>
                <a:ext uri="{FF2B5EF4-FFF2-40B4-BE49-F238E27FC236}">
                  <a16:creationId xmlns:a16="http://schemas.microsoft.com/office/drawing/2014/main" xmlns="" id="{B6BD1710-838F-4CDD-A000-C6C710A6A0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xmlns="" id="{0BB93533-1C95-4B0A-B0E2-168602B085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xmlns="" id="{CB0B113D-1987-4D89-A475-511E092FE1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129" name="Picture 2">
            <a:extLst>
              <a:ext uri="{FF2B5EF4-FFF2-40B4-BE49-F238E27FC236}">
                <a16:creationId xmlns:a16="http://schemas.microsoft.com/office/drawing/2014/main" xmlns="" id="{9BE36DBF-0333-4D36-A5BF-81FDA2406F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124BF97-6111-2556-EDFC-DBE904C06B6D}"/>
              </a:ext>
            </a:extLst>
          </p:cNvPr>
          <p:cNvSpPr txBox="1"/>
          <p:nvPr/>
        </p:nvSpPr>
        <p:spPr>
          <a:xfrm>
            <a:off x="853330" y="1134681"/>
            <a:ext cx="2743310" cy="4255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5 customers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82AA3533-67DA-CF77-DC1B-AB4DB04CA4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850221"/>
              </p:ext>
            </p:extLst>
          </p:nvPr>
        </p:nvGraphicFramePr>
        <p:xfrm>
          <a:off x="7985134" y="1348502"/>
          <a:ext cx="3369803" cy="2517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 descr="A screenshot of a computer code&#10;&#10;Description automatically generated">
            <a:extLst>
              <a:ext uri="{FF2B5EF4-FFF2-40B4-BE49-F238E27FC236}">
                <a16:creationId xmlns:a16="http://schemas.microsoft.com/office/drawing/2014/main" xmlns="" id="{17F5C2F2-4030-EC2B-6C90-F24644FD6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814" y="1539875"/>
            <a:ext cx="3831123" cy="1554891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B8EF324D-6D86-E6D0-00F6-633482E87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320" y="3358707"/>
            <a:ext cx="2138587" cy="1817180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EAFD4A2-90D9-4E8D-16D0-AF6423AD5213}"/>
              </a:ext>
            </a:extLst>
          </p:cNvPr>
          <p:cNvSpPr txBox="1"/>
          <p:nvPr/>
        </p:nvSpPr>
        <p:spPr>
          <a:xfrm>
            <a:off x="4662189" y="2274200"/>
            <a:ext cx="2778124" cy="159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7764">
              <a:spcAft>
                <a:spcPts val="600"/>
              </a:spcAft>
            </a:pPr>
            <a:r>
              <a:rPr lang="en-GB" sz="2436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List of top 5 customers those who have made high purchases..</a:t>
            </a:r>
            <a:endParaRPr lang="en-IN" sz="28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18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Region wise total number of orders</a:t>
            </a:r>
          </a:p>
        </p:txBody>
      </p:sp>
      <p:sp>
        <p:nvSpPr>
          <p:cNvPr id="2056" name="Round Diagonal Corner Rectangle 6">
            <a:extLst>
              <a:ext uri="{FF2B5EF4-FFF2-40B4-BE49-F238E27FC236}">
                <a16:creationId xmlns:a16="http://schemas.microsoft.com/office/drawing/2014/main" xmlns="" id="{C169E84F-4748-4D61-A105-357962627A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4690" y="1137622"/>
            <a:ext cx="2882492" cy="220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5025" y="3861048"/>
            <a:ext cx="3321822" cy="17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B958E8-D59D-0C55-0049-2FF3F617AAC5}"/>
              </a:ext>
            </a:extLst>
          </p:cNvPr>
          <p:cNvSpPr txBox="1"/>
          <p:nvPr/>
        </p:nvSpPr>
        <p:spPr>
          <a:xfrm>
            <a:off x="5128643" y="2249487"/>
            <a:ext cx="618840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Highest Number of Orders are received from West Region</a:t>
            </a:r>
          </a:p>
        </p:txBody>
      </p:sp>
    </p:spTree>
    <p:extLst>
      <p:ext uri="{BB962C8B-B14F-4D97-AF65-F5344CB8AC3E}">
        <p14:creationId xmlns:p14="http://schemas.microsoft.com/office/powerpoint/2010/main" val="202544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Total number of orders based on shipping Mode</a:t>
            </a:r>
          </a:p>
        </p:txBody>
      </p:sp>
      <p:sp>
        <p:nvSpPr>
          <p:cNvPr id="1032" name="Round Diagonal Corner Rectangle 6">
            <a:extLst>
              <a:ext uri="{FF2B5EF4-FFF2-40B4-BE49-F238E27FC236}">
                <a16:creationId xmlns:a16="http://schemas.microsoft.com/office/drawing/2014/main" xmlns="" id="{C169E84F-4748-4D61-A105-357962627A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617" y="1271701"/>
            <a:ext cx="3178638" cy="193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617" y="3717032"/>
            <a:ext cx="3178638" cy="193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24E7B7-BDAC-78BE-9254-808096B6AD43}"/>
              </a:ext>
            </a:extLst>
          </p:cNvPr>
          <p:cNvSpPr txBox="1"/>
          <p:nvPr/>
        </p:nvSpPr>
        <p:spPr>
          <a:xfrm>
            <a:off x="5128643" y="2249487"/>
            <a:ext cx="618840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Most orders are shipped via Standard Shipping</a:t>
            </a:r>
          </a:p>
        </p:txBody>
      </p:sp>
    </p:spTree>
    <p:extLst>
      <p:ext uri="{BB962C8B-B14F-4D97-AF65-F5344CB8AC3E}">
        <p14:creationId xmlns:p14="http://schemas.microsoft.com/office/powerpoint/2010/main" val="266954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1_Office Theme">
  <a:themeElements>
    <a:clrScheme name="Custom 6">
      <a:dk1>
        <a:srgbClr val="19232F"/>
      </a:dk1>
      <a:lt1>
        <a:srgbClr val="FFFFFF"/>
      </a:lt1>
      <a:dk2>
        <a:srgbClr val="00B0EB"/>
      </a:dk2>
      <a:lt2>
        <a:srgbClr val="FF733B"/>
      </a:lt2>
      <a:accent1>
        <a:srgbClr val="FF2F5F"/>
      </a:accent1>
      <a:accent2>
        <a:srgbClr val="FF9E2C"/>
      </a:accent2>
      <a:accent3>
        <a:srgbClr val="00A08C"/>
      </a:accent3>
      <a:accent4>
        <a:srgbClr val="75B744"/>
      </a:accent4>
      <a:accent5>
        <a:srgbClr val="0068DA"/>
      </a:accent5>
      <a:accent6>
        <a:srgbClr val="803B8D"/>
      </a:accent6>
      <a:hlink>
        <a:srgbClr val="1A232F"/>
      </a:hlink>
      <a:folHlink>
        <a:srgbClr val="0B0E1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ive data points timeline.potx" id="{C5EB13E8-A974-463C-AF87-0EBF11ECDE86}" vid="{87206567-F430-4AC2-B0F3-54450BD51B6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649</TotalTime>
  <Words>599</Words>
  <Application>Microsoft Office PowerPoint</Application>
  <PresentationFormat>Custom</PresentationFormat>
  <Paragraphs>69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Circuit</vt:lpstr>
      <vt:lpstr>1_Office Theme</vt:lpstr>
      <vt:lpstr>Superstore Sales Analysis</vt:lpstr>
      <vt:lpstr>Content</vt:lpstr>
      <vt:lpstr>About Dataset and findings</vt:lpstr>
      <vt:lpstr>Objective</vt:lpstr>
      <vt:lpstr>Important Factors considered for analysis</vt:lpstr>
      <vt:lpstr>PowerPoint Presentation</vt:lpstr>
      <vt:lpstr>PowerPoint Presentation</vt:lpstr>
      <vt:lpstr>Region wise total number of orders</vt:lpstr>
      <vt:lpstr>Total number of orders based on shipping Mode</vt:lpstr>
      <vt:lpstr>Top 3 months with highest average sales </vt:lpstr>
      <vt:lpstr>Sales in Weekends</vt:lpstr>
      <vt:lpstr>Bottom 3 months with lowest average sales </vt:lpstr>
      <vt:lpstr>Avg Sales segment wise</vt:lpstr>
      <vt:lpstr>Conclusion:</vt:lpstr>
      <vt:lpstr> Suggestions </vt:lpstr>
      <vt:lpstr> Suggestions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22</cp:revision>
  <dcterms:created xsi:type="dcterms:W3CDTF">2023-10-16T13:39:01Z</dcterms:created>
  <dcterms:modified xsi:type="dcterms:W3CDTF">2023-10-26T17:20:40Z</dcterms:modified>
</cp:coreProperties>
</file>