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4" r:id="rId4"/>
    <p:sldId id="280" r:id="rId5"/>
    <p:sldId id="281" r:id="rId6"/>
    <p:sldId id="282" r:id="rId7"/>
    <p:sldId id="283" r:id="rId8"/>
    <p:sldId id="266" r:id="rId9"/>
    <p:sldId id="273" r:id="rId10"/>
    <p:sldId id="272" r:id="rId11"/>
    <p:sldId id="267" r:id="rId12"/>
    <p:sldId id="275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Языков" initials="Я" lastIdx="1" clrIdx="0">
    <p:extLst>
      <p:ext uri="{19B8F6BF-5375-455C-9EA6-DF929625EA0E}">
        <p15:presenceInfo xmlns:p15="http://schemas.microsoft.com/office/powerpoint/2012/main" userId="5a45604b8f2498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BBC8D-01A1-4B28-A446-6BB03997A142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47C63-ADE9-4B9B-88FC-1D0271DFA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40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168C-45F9-4CE5-95F7-E51DC281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6195-38E8-4ECB-B09A-01169B658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AF3D-9D56-467C-A76D-7212B2F4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2183-2BBA-4167-8405-E1AFC3DD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BDA3-FB56-44A1-A4CC-9C552E1E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7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241F-A58C-405F-938B-38213B1A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90B5E-DB04-4BE6-AEAF-51C87C1F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5BFE-6CF2-40E4-B825-C99DE81C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42069-E864-4A02-8600-B11E5FD0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33E6-DAC2-4B9E-8AE6-C260EDE5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3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43612-2124-4241-84AD-16E6FE152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4273-529B-42B1-878D-1B5903BCA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B307-B279-4BAA-B6E7-9F1FD43A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1D83-990A-4B73-A15A-FD8265E4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7745-C40F-40B8-9695-310F65CF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19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9986-92B5-4DF6-9E11-9882C780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9611-B7AA-4DB3-81FB-2E238FCC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1D03-4D71-4D3E-8A3D-3147F102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7FE-5635-4205-BB8B-E6C0CA33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938B-668E-4086-9B31-328236B2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59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A98A-2B3C-4C30-987D-23DDC005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1DB6D-E11E-49B9-97F1-A9725DC9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2C07-E4FC-4E07-A6EC-FDB6E067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D6F4-58F0-4C1C-BF7D-FD614DEB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C48C-86B8-42C6-8AB1-B9676991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2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4556-2C9E-4E16-A144-23A3712D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1907-04D8-4F62-8404-B6A77D122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B8BEA-A4D6-4C38-88B4-062DE9CF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CA0F-4629-4995-8E9E-CBBF9914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D0071-52D6-43AA-8C31-04CB21F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05AF7-8571-43A4-9161-2166740B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640A-8354-4109-AFD4-3C2466BA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D298-6177-4F14-98C2-18125EDCA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5253-1FBC-4F82-97C5-9883C0A8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ED0DC-16A1-446F-93F1-D50C4AB80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53CDB-EA95-407A-B77B-B6A3951BB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D98BA-5EEF-4982-B8A3-41D18F92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65E3A-EBEF-4847-BCE3-7B210E87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A5B45-82BA-4BF3-B5A4-930AD54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6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E619-DA9D-4229-906A-DE47D8D8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C9284-920E-496B-8212-9C98398C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39963-F6FB-4278-B523-5AE882DB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00629-B178-4F02-969E-BF913426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4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0524E-76EF-4815-A068-79827FE9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E9885-8A6D-416F-A6CC-21C52B65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086F-EF40-4FD4-A17F-6CEC5AB6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6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C241-D55F-4C09-836D-F1C5C115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0077-3864-4E91-B296-A26BA2B0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8A205-83BD-4499-9E05-6D64FBDC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7E1B8-98F2-451E-B52B-BC2D275F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365D-3356-45A7-8CA7-412E6ED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97FEA-AC64-498D-BE63-70B29E49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23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8517-9285-4C10-9960-22CBB30A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25E79-641E-4902-856D-DB59A2E15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62CD3-E81F-420E-BA88-30559FE1A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18CB-F3EA-4F6D-8239-34C173E7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755AC-C713-4815-B869-A63D0828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DD30-941B-4314-B346-2E06502E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6D96C-117E-4F35-B0F9-DE2387D9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4D22-9743-4097-BB4A-4E41E826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B20-412A-4054-AB1D-94AD175D4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3D48-D83A-46F8-BA6C-416865F5164E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9BA1-9C3B-4E73-BBDB-756A6A810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E442-FE4C-49F7-AAD7-70CCE23E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7CCF-3879-4E9A-B797-1A9E4F79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1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2CAB-A6E2-44CE-B3BE-2ACC8ABC5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API </a:t>
            </a:r>
            <a:r>
              <a:rPr lang="ru-RU" dirty="0"/>
              <a:t>для игры </a:t>
            </a:r>
            <a:r>
              <a:rPr lang="en-US" dirty="0"/>
              <a:t>“</a:t>
            </a:r>
            <a:r>
              <a:rPr lang="ru-RU" dirty="0"/>
              <a:t>камень, ножницы, бумага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D09BF-EC00-415B-A257-1025D592E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830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957FBB-3807-4AAE-A7B1-84FDDD62D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E3AC4-8DD9-44C6-9A0D-62F3C994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88" y="1"/>
            <a:ext cx="10515600" cy="933254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сессии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7A1113-9231-497C-BCED-16ECF107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8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22EF-F9BD-4AE7-A7C7-13C214DE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Тестирование с использованием </a:t>
            </a:r>
            <a:r>
              <a:rPr lang="en-US" dirty="0"/>
              <a:t>Swagger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0B5E-7465-454C-985F-CE1ED9B8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Введение в </a:t>
            </a:r>
            <a:r>
              <a:rPr lang="en-US" dirty="0"/>
              <a:t>Swagger</a:t>
            </a:r>
            <a:r>
              <a:rPr lang="ru-RU" dirty="0"/>
              <a:t>: Роль и функционал инструмента в тестировании API.</a:t>
            </a:r>
          </a:p>
          <a:p>
            <a:pPr marL="0" indent="0">
              <a:buNone/>
            </a:pPr>
            <a:r>
              <a:rPr lang="ru-RU" dirty="0"/>
              <a:t>Демонстрация тестовых запросов: Иллюстрация тестовых запросов для игры "Камень, ножницы, бумага".</a:t>
            </a:r>
          </a:p>
          <a:p>
            <a:pPr marL="0" indent="0">
              <a:buNone/>
            </a:pPr>
            <a:r>
              <a:rPr lang="ru-RU" dirty="0"/>
              <a:t>Показ результатов тестирования: Представление результатов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75474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CE6FA-F9D7-455F-9A3B-495B18CC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3C68-9FD9-474B-BFD3-F1D625D7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тестового запроса </a:t>
            </a:r>
          </a:p>
        </p:txBody>
      </p:sp>
    </p:spTree>
    <p:extLst>
      <p:ext uri="{BB962C8B-B14F-4D97-AF65-F5344CB8AC3E}">
        <p14:creationId xmlns:p14="http://schemas.microsoft.com/office/powerpoint/2010/main" val="69194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4BBF-353D-4EC5-B340-84A05B6D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Предоставление исходных</a:t>
            </a:r>
            <a:r>
              <a:rPr lang="en-US" dirty="0"/>
              <a:t> </a:t>
            </a:r>
            <a:r>
              <a:rPr lang="ru-RU" dirty="0"/>
              <a:t>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853F-4FDE-4F0C-B41F-C0148DE6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https://github.com/Pinkyuu/api-rock-paper-scissors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57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287D-65E1-4C31-BC8E-F882E35F0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4A03B-AA06-4213-9474-2E0E0556B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03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9D78-BCFE-4CA4-8B92-01CB873F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9FBD-91DE-4629-942E-DE242CDA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 Представить шаги по созданию API, обеспечивающего взаимодействие между игроками и обработку результатов игры.</a:t>
            </a:r>
          </a:p>
        </p:txBody>
      </p:sp>
    </p:spTree>
    <p:extLst>
      <p:ext uri="{BB962C8B-B14F-4D97-AF65-F5344CB8AC3E}">
        <p14:creationId xmlns:p14="http://schemas.microsoft.com/office/powerpoint/2010/main" val="166264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897-03EA-45E1-BAC8-B1FD3A86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8603-3158-46F5-B306-4A4DCAA6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Таблица созданных игр: Хранение данных о сессиях и раундах.</a:t>
            </a:r>
          </a:p>
          <a:p>
            <a:pPr marL="0" indent="0">
              <a:buNone/>
            </a:pPr>
            <a:r>
              <a:rPr lang="ru-RU" dirty="0"/>
              <a:t>Таблица статистики игроков: Отслеживание результатов (победы, поражения, ничьи).</a:t>
            </a:r>
          </a:p>
          <a:p>
            <a:pPr marL="0" indent="0">
              <a:buNone/>
            </a:pPr>
            <a:r>
              <a:rPr lang="ru-RU" dirty="0"/>
              <a:t>Таблица статистики выбора победного элемента: Результаты выборов игроков.</a:t>
            </a:r>
          </a:p>
        </p:txBody>
      </p:sp>
    </p:spTree>
    <p:extLst>
      <p:ext uri="{BB962C8B-B14F-4D97-AF65-F5344CB8AC3E}">
        <p14:creationId xmlns:p14="http://schemas.microsoft.com/office/powerpoint/2010/main" val="2505541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915973-84FA-4B8F-8241-4BE6333A0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02C74F-0CE6-4321-BC62-2CBB86A2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213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Таблица созданных игровых ссесий</a:t>
            </a:r>
          </a:p>
        </p:txBody>
      </p:sp>
    </p:spTree>
    <p:extLst>
      <p:ext uri="{BB962C8B-B14F-4D97-AF65-F5344CB8AC3E}">
        <p14:creationId xmlns:p14="http://schemas.microsoft.com/office/powerpoint/2010/main" val="270916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0D1DCE4-EE0E-4923-BD0C-B7C2EB8B4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E5B1A-5CE2-4127-949C-CF7D8379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Создание игры</a:t>
            </a:r>
          </a:p>
        </p:txBody>
      </p:sp>
    </p:spTree>
    <p:extLst>
      <p:ext uri="{BB962C8B-B14F-4D97-AF65-F5344CB8AC3E}">
        <p14:creationId xmlns:p14="http://schemas.microsoft.com/office/powerpoint/2010/main" val="168693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3A59AAB-E282-4A82-85CD-E8629FC5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717D-5A69-4245-9176-C334DF2A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962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Присоединение к игре</a:t>
            </a:r>
          </a:p>
        </p:txBody>
      </p:sp>
    </p:spTree>
    <p:extLst>
      <p:ext uri="{BB962C8B-B14F-4D97-AF65-F5344CB8AC3E}">
        <p14:creationId xmlns:p14="http://schemas.microsoft.com/office/powerpoint/2010/main" val="4911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54EAE25-B6F0-470B-996B-50C589E8D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28439-2F82-47FD-A214-326A5C3A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91" y="115697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Таблица статистики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170102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782E-19EC-4C6E-96AC-FD189C0C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 создания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9126-21C8-4A1C-A318-E9E66CEBB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Иллюстрации кода: Показ примеров кода, включая обработку запросов.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246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99A8E-6E9F-4C42-A87B-DD1A782C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" y="0"/>
            <a:ext cx="12192437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85AB2-0943-4FC1-A8B6-B91861C2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1"/>
            <a:ext cx="10515600" cy="84841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Обработка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466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152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Создание API для игры “камень, ножницы, бумага”</vt:lpstr>
      <vt:lpstr>Цель </vt:lpstr>
      <vt:lpstr>Таблицы</vt:lpstr>
      <vt:lpstr>Таблица созданных игровых ссесий</vt:lpstr>
      <vt:lpstr>Создание игры</vt:lpstr>
      <vt:lpstr>Присоединение к игре</vt:lpstr>
      <vt:lpstr>Таблица статистики игроков</vt:lpstr>
      <vt:lpstr>Демонстрация создания API</vt:lpstr>
      <vt:lpstr>Обработка запросов</vt:lpstr>
      <vt:lpstr>Создание сессии</vt:lpstr>
      <vt:lpstr>Тестирование с использованием Swagger</vt:lpstr>
      <vt:lpstr>Пример тестового запроса </vt:lpstr>
      <vt:lpstr>Предоставление исходных данных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API для игры “камень, ножницы, бумага”</dc:title>
  <dc:creator>Языков</dc:creator>
  <cp:lastModifiedBy>Языков</cp:lastModifiedBy>
  <cp:revision>21</cp:revision>
  <dcterms:created xsi:type="dcterms:W3CDTF">2023-11-17T03:50:06Z</dcterms:created>
  <dcterms:modified xsi:type="dcterms:W3CDTF">2023-12-08T03:41:30Z</dcterms:modified>
</cp:coreProperties>
</file>