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63" r:id="rId3"/>
    <p:sldId id="264" r:id="rId4"/>
    <p:sldId id="261" r:id="rId5"/>
    <p:sldId id="258" r:id="rId6"/>
    <p:sldId id="259" r:id="rId7"/>
    <p:sldId id="260" r:id="rId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fr-FR" noProof="0" dirty="0"/>
            <a:t>Réseau</a:t>
          </a:r>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rtl="0"/>
          <a:r>
            <a:rPr lang="fr-FR" noProof="0" dirty="0"/>
            <a:t>Satellite</a:t>
          </a:r>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rtl="0"/>
          <a:r>
            <a:rPr lang="fr-FR" noProof="0" dirty="0"/>
            <a:t>Liaison</a:t>
          </a:r>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noProof="0" dirty="0"/>
            <a:t>Cloud	</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r>
            <a:rPr lang="fr-FR" noProof="0" dirty="0"/>
            <a:t>Locales</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pPr/>
      <dgm:t>
        <a:bodyPr rtlCol="0"/>
        <a:lstStyle/>
        <a:p>
          <a:pPr rtl="0">
            <a:lnSpc>
              <a:spcPct val="100000"/>
            </a:lnSpc>
          </a:pPr>
          <a:r>
            <a:rPr lang="fr-FR" noProof="0" dirty="0"/>
            <a:t>Hybrides</a:t>
          </a:r>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Réseau</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Satellite</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Liaison</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Locales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Hybrides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11/06/2023</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11/06/2023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4</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5</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6</a:t>
            </a:fld>
            <a:endParaRPr lang="fr-FR"/>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7</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11/06/2023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11/06/2023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11/06/2023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11/06/2023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11/06/2023</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11/06/2023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11/06/2023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11/06/2023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11/06/2023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11/06/2023</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11/06/2023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11/06/2023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fr-FR" sz="2800" dirty="0">
                <a:solidFill>
                  <a:schemeClr val="bg1"/>
                </a:solidFill>
              </a:rPr>
              <a:t>LA TECHNOLOGIE : </a:t>
            </a:r>
            <a:br>
              <a:rPr lang="fr-FR" sz="2800" dirty="0">
                <a:solidFill>
                  <a:schemeClr val="bg1"/>
                </a:solidFill>
              </a:rPr>
            </a:br>
            <a:r>
              <a:rPr lang="fr-FR" sz="2800" dirty="0">
                <a:solidFill>
                  <a:schemeClr val="bg1"/>
                </a:solidFill>
              </a:rPr>
              <a:t>UNE ÉVOLUTION DANS LE DOMAINE DE L'INFORMATIQUE </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fr-FR"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B7911B-A1CB-7F79-E714-F3256CE2DAA0}"/>
              </a:ext>
            </a:extLst>
          </p:cNvPr>
          <p:cNvSpPr>
            <a:spLocks noGrp="1"/>
          </p:cNvSpPr>
          <p:nvPr>
            <p:ph type="title"/>
          </p:nvPr>
        </p:nvSpPr>
        <p:spPr/>
        <p:txBody>
          <a:bodyPr/>
          <a:lstStyle/>
          <a:p>
            <a:r>
              <a:rPr lang="fr-FR" dirty="0"/>
              <a:t>PRESENTATION</a:t>
            </a:r>
          </a:p>
        </p:txBody>
      </p:sp>
      <p:sp>
        <p:nvSpPr>
          <p:cNvPr id="4" name="ZoneTexte 3">
            <a:extLst>
              <a:ext uri="{FF2B5EF4-FFF2-40B4-BE49-F238E27FC236}">
                <a16:creationId xmlns:a16="http://schemas.microsoft.com/office/drawing/2014/main" id="{9D4FB7F2-C1A9-4614-F8B8-3F1D1D2DE73D}"/>
              </a:ext>
            </a:extLst>
          </p:cNvPr>
          <p:cNvSpPr txBox="1"/>
          <p:nvPr/>
        </p:nvSpPr>
        <p:spPr>
          <a:xfrm>
            <a:off x="452927" y="2144994"/>
            <a:ext cx="11029616" cy="2585323"/>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Amasis MT Pro" panose="02040504050005020304" pitchFamily="18" charset="0"/>
              </a:rPr>
              <a:t>Gérald Laronche</a:t>
            </a:r>
          </a:p>
          <a:p>
            <a:pPr marL="285750" indent="-285750">
              <a:buFont typeface="Arial" panose="020B0604020202020204" pitchFamily="34" charset="0"/>
              <a:buChar char="•"/>
            </a:pPr>
            <a:endParaRPr lang="fr-FR" dirty="0">
              <a:latin typeface="Amasis MT Pro" panose="02040504050005020304" pitchFamily="18" charset="0"/>
            </a:endParaRPr>
          </a:p>
          <a:p>
            <a:pPr marL="285750" indent="-285750">
              <a:buFont typeface="Arial" panose="020B0604020202020204" pitchFamily="34" charset="0"/>
              <a:buChar char="•"/>
            </a:pPr>
            <a:r>
              <a:rPr lang="fr-FR" dirty="0">
                <a:latin typeface="Amasis MT Pro" panose="02040504050005020304" pitchFamily="18" charset="0"/>
              </a:rPr>
              <a:t>37 ans</a:t>
            </a:r>
          </a:p>
          <a:p>
            <a:pPr marL="285750" indent="-285750">
              <a:buFont typeface="Arial" panose="020B0604020202020204" pitchFamily="34" charset="0"/>
              <a:buChar char="•"/>
            </a:pPr>
            <a:endParaRPr lang="fr-FR" dirty="0">
              <a:latin typeface="Amasis MT Pro" panose="02040504050005020304" pitchFamily="18" charset="0"/>
            </a:endParaRPr>
          </a:p>
          <a:p>
            <a:pPr marL="285750" indent="-285750">
              <a:buFont typeface="Arial" panose="020B0604020202020204" pitchFamily="34" charset="0"/>
              <a:buChar char="•"/>
            </a:pPr>
            <a:r>
              <a:rPr lang="fr-FR" dirty="0">
                <a:latin typeface="Amasis MT Pro" panose="02040504050005020304" pitchFamily="18" charset="0"/>
              </a:rPr>
              <a:t>Master cursus IT chez Hexagone</a:t>
            </a:r>
          </a:p>
          <a:p>
            <a:pPr marL="285750" indent="-285750">
              <a:buFont typeface="Arial" panose="020B0604020202020204" pitchFamily="34" charset="0"/>
              <a:buChar char="•"/>
            </a:pPr>
            <a:endParaRPr lang="fr-FR" dirty="0">
              <a:latin typeface="Amasis MT Pro" panose="02040504050005020304" pitchFamily="18" charset="0"/>
            </a:endParaRPr>
          </a:p>
          <a:p>
            <a:pPr marL="285750" indent="-285750">
              <a:buFont typeface="Arial" panose="020B0604020202020204" pitchFamily="34" charset="0"/>
              <a:buChar char="•"/>
            </a:pPr>
            <a:r>
              <a:rPr lang="fr-FR" dirty="0">
                <a:latin typeface="Amasis MT Pro" panose="02040504050005020304" pitchFamily="18" charset="0"/>
              </a:rPr>
              <a:t>Alternance chez Ecritel</a:t>
            </a:r>
          </a:p>
          <a:p>
            <a:pPr marL="285750" indent="-285750">
              <a:buFont typeface="Arial" panose="020B0604020202020204" pitchFamily="34" charset="0"/>
              <a:buChar char="•"/>
            </a:pPr>
            <a:endParaRPr lang="fr-FR" dirty="0">
              <a:latin typeface="Amasis MT Pro" panose="02040504050005020304" pitchFamily="18" charset="0"/>
            </a:endParaRPr>
          </a:p>
          <a:p>
            <a:pPr marL="285750" indent="-285750">
              <a:buFont typeface="Arial" panose="020B0604020202020204" pitchFamily="34" charset="0"/>
              <a:buChar char="•"/>
            </a:pPr>
            <a:r>
              <a:rPr lang="fr-FR" dirty="0">
                <a:latin typeface="Amasis MT Pro" panose="02040504050005020304" pitchFamily="18" charset="0"/>
              </a:rPr>
              <a:t>Administrateur réseau</a:t>
            </a:r>
          </a:p>
        </p:txBody>
      </p:sp>
    </p:spTree>
    <p:extLst>
      <p:ext uri="{BB962C8B-B14F-4D97-AF65-F5344CB8AC3E}">
        <p14:creationId xmlns:p14="http://schemas.microsoft.com/office/powerpoint/2010/main" val="324545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B7911B-A1CB-7F79-E714-F3256CE2DAA0}"/>
              </a:ext>
            </a:extLst>
          </p:cNvPr>
          <p:cNvSpPr>
            <a:spLocks noGrp="1"/>
          </p:cNvSpPr>
          <p:nvPr>
            <p:ph type="title"/>
          </p:nvPr>
        </p:nvSpPr>
        <p:spPr/>
        <p:txBody>
          <a:bodyPr/>
          <a:lstStyle/>
          <a:p>
            <a:r>
              <a:rPr lang="fr-FR" dirty="0"/>
              <a:t>INTRODUCTION</a:t>
            </a:r>
          </a:p>
        </p:txBody>
      </p:sp>
      <p:pic>
        <p:nvPicPr>
          <p:cNvPr id="7" name="Graphique 6" descr="Répéter avec un remplissage uni">
            <a:extLst>
              <a:ext uri="{FF2B5EF4-FFF2-40B4-BE49-F238E27FC236}">
                <a16:creationId xmlns:a16="http://schemas.microsoft.com/office/drawing/2014/main" id="{E5795962-6EEE-C2A8-F12B-7E998A966A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647" y="2680175"/>
            <a:ext cx="914400" cy="914400"/>
          </a:xfrm>
          <a:prstGeom prst="rect">
            <a:avLst/>
          </a:prstGeom>
        </p:spPr>
      </p:pic>
      <p:sp>
        <p:nvSpPr>
          <p:cNvPr id="8" name="ZoneTexte 7">
            <a:extLst>
              <a:ext uri="{FF2B5EF4-FFF2-40B4-BE49-F238E27FC236}">
                <a16:creationId xmlns:a16="http://schemas.microsoft.com/office/drawing/2014/main" id="{CB29838D-C3F5-1EF3-5FE0-6CD1F6BA967B}"/>
              </a:ext>
            </a:extLst>
          </p:cNvPr>
          <p:cNvSpPr txBox="1"/>
          <p:nvPr/>
        </p:nvSpPr>
        <p:spPr>
          <a:xfrm>
            <a:off x="1573234" y="3847460"/>
            <a:ext cx="1337226" cy="954107"/>
          </a:xfrm>
          <a:prstGeom prst="rect">
            <a:avLst/>
          </a:prstGeom>
          <a:noFill/>
        </p:spPr>
        <p:txBody>
          <a:bodyPr wrap="none" rtlCol="0">
            <a:spAutoFit/>
          </a:bodyPr>
          <a:lstStyle/>
          <a:p>
            <a:pPr algn="ctr"/>
            <a:r>
              <a:rPr lang="fr-FR" sz="2800" dirty="0"/>
              <a:t>Travail</a:t>
            </a:r>
            <a:br>
              <a:rPr lang="fr-FR" sz="2800" dirty="0"/>
            </a:br>
            <a:r>
              <a:rPr lang="fr-FR" sz="2800" dirty="0"/>
              <a:t>répétitif</a:t>
            </a:r>
          </a:p>
        </p:txBody>
      </p:sp>
    </p:spTree>
    <p:extLst>
      <p:ext uri="{BB962C8B-B14F-4D97-AF65-F5344CB8AC3E}">
        <p14:creationId xmlns:p14="http://schemas.microsoft.com/office/powerpoint/2010/main" val="35920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dirty="0">
                <a:solidFill>
                  <a:srgbClr val="FFFEFF"/>
                </a:solidFill>
              </a:rPr>
              <a:t>Exigences technologiques</a:t>
            </a: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600928930"/>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a:t>Contexte concurrentiel</a:t>
            </a:r>
          </a:p>
        </p:txBody>
      </p:sp>
      <p:pic>
        <p:nvPicPr>
          <p:cNvPr id="11" name="Espace réservé du contenu 4" descr="Graphique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pic>
        <p:nvPicPr>
          <p:cNvPr id="18" name="Espace réservé du contenu 17" descr="Espace réservé au graphique">
            <a:extLst>
              <a:ext uri="{FF2B5EF4-FFF2-40B4-BE49-F238E27FC236}">
                <a16:creationId xmlns:a16="http://schemas.microsoft.com/office/drawing/2014/main" id="{BFEA8EC1-23A4-4843-A9C3-AE771D73392A}"/>
              </a:ext>
            </a:extLst>
          </p:cNvPr>
          <p:cNvPicPr>
            <a:picLocks noGrp="1" noChangeAspect="1"/>
          </p:cNvPicPr>
          <p:nvPr>
            <p:ph sz="half" idx="2"/>
          </p:nvPr>
        </p:nvPicPr>
        <p:blipFill>
          <a:blip r:embed="rId4"/>
          <a:srcRect/>
          <a:stretch/>
        </p:blipFill>
        <p:spPr>
          <a:xfrm>
            <a:off x="6201812" y="2571845"/>
            <a:ext cx="5395426" cy="2944623"/>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d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fr-FR" dirty="0"/>
              <a:t>Communications numériques</a:t>
            </a:r>
          </a:p>
        </p:txBody>
      </p:sp>
      <p:graphicFrame>
        <p:nvGraphicFramePr>
          <p:cNvPr id="6" name="Espace réservé d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07969185"/>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a:solidFill>
                  <a:schemeClr val="bg2"/>
                </a:solidFill>
              </a:rPr>
              <a:t>someone@example.com</a:t>
            </a:r>
          </a:p>
          <a:p>
            <a:pPr rtl="0"/>
            <a:endParaRPr lang="fr-FR">
              <a:solidFill>
                <a:schemeClr val="bg2"/>
              </a:solidFill>
            </a:endParaRPr>
          </a:p>
          <a:p>
            <a:pPr rtl="0"/>
            <a:endParaRPr lang="fr-FR">
              <a:solidFill>
                <a:schemeClr val="bg2"/>
              </a:solidFill>
            </a:endParaRP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A2C48D3D-E1CA-4775-A35E-AEC151160406}" vid="{CD9B249E-2ADF-4545-A5EC-8CD837D747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{1F8B2CC8-7277-4A25-A104-7795B8C5E798}tf56390039_win32</Template>
  <TotalTime>287</TotalTime>
  <Words>54</Words>
  <Application>Microsoft Office PowerPoint</Application>
  <PresentationFormat>Grand écran</PresentationFormat>
  <Paragraphs>29</Paragraphs>
  <Slides>7</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Amasis MT Pro</vt:lpstr>
      <vt:lpstr>Arial</vt:lpstr>
      <vt:lpstr>Calibri</vt:lpstr>
      <vt:lpstr>Gill Sans MT</vt:lpstr>
      <vt:lpstr>Wingdings 2</vt:lpstr>
      <vt:lpstr>Dividende</vt:lpstr>
      <vt:lpstr>LA TECHNOLOGIE :  UNE ÉVOLUTION DANS LE DOMAINE DE L'INFORMATIQUE </vt:lpstr>
      <vt:lpstr>PRESENTATION</vt:lpstr>
      <vt:lpstr>INTRODUCTION</vt:lpstr>
      <vt:lpstr>Exigences technologiques</vt:lpstr>
      <vt:lpstr>Contexte concurrentiel</vt:lpstr>
      <vt:lpstr>Communications numériques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technique</dc:title>
  <dc:creator>Gérald LARONCHE</dc:creator>
  <cp:lastModifiedBy>Gérald LARONCHE</cp:lastModifiedBy>
  <cp:revision>4</cp:revision>
  <dcterms:created xsi:type="dcterms:W3CDTF">2023-06-10T19:56:25Z</dcterms:created>
  <dcterms:modified xsi:type="dcterms:W3CDTF">2023-06-11T19:42:46Z</dcterms:modified>
</cp:coreProperties>
</file>