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62" r:id="rId4"/>
    <p:sldId id="263" r:id="rId5"/>
    <p:sldId id="271" r:id="rId6"/>
    <p:sldId id="272" r:id="rId7"/>
    <p:sldId id="265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CGP9Ig+zOTdUSPv0fBok0No4u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8283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9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98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95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63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4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 descr="Yellow and Black Background PowerPoint Templates | Background powerpoint,  Abc education, Powerpoint templat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>
            <a:off x="3657600" y="2849217"/>
            <a:ext cx="7765774" cy="1669774"/>
          </a:xfrm>
          <a:prstGeom prst="rect">
            <a:avLst/>
          </a:prstGeom>
          <a:solidFill>
            <a:srgbClr val="2828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7182678" y="5188226"/>
            <a:ext cx="4870174" cy="1669774"/>
          </a:xfrm>
          <a:prstGeom prst="rect">
            <a:avLst/>
          </a:prstGeom>
          <a:solidFill>
            <a:srgbClr val="2828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00310BD-990C-61CC-0471-9B98EAB06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38" b="89538" l="5903" r="95660">
                        <a14:foregroundMark x1="18576" y1="38769" x2="18576" y2="38769"/>
                        <a14:foregroundMark x1="6076" y1="52615" x2="6076" y2="52615"/>
                        <a14:foregroundMark x1="95660" y1="54154" x2="95660" y2="54154"/>
                        <a14:foregroundMark x1="41667" y1="51385" x2="41667" y2="51385"/>
                        <a14:foregroundMark x1="56944" y1="56615" x2="56944" y2="56615"/>
                        <a14:foregroundMark x1="58854" y1="47077" x2="58854" y2="47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6323" y="1179443"/>
            <a:ext cx="2959354" cy="1669774"/>
          </a:xfrm>
          <a:prstGeom prst="rect">
            <a:avLst/>
          </a:prstGeom>
          <a:effectLst>
            <a:glow rad="127000">
              <a:schemeClr val="accent3">
                <a:lumMod val="50000"/>
              </a:schemeClr>
            </a:glo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5583B68-9E1E-2281-2B31-6AD3CD919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234" y="2707844"/>
            <a:ext cx="5381531" cy="1442312"/>
          </a:xfrm>
          <a:prstGeom prst="rect">
            <a:avLst/>
          </a:prstGeom>
          <a:effectLst>
            <a:glow rad="355600">
              <a:srgbClr val="FFC0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/>
          </a:scene3d>
          <a:sp3d prstMaterial="dkEdge"/>
        </p:spPr>
      </p:pic>
      <p:sp>
        <p:nvSpPr>
          <p:cNvPr id="5" name="Meio-quadro 4">
            <a:extLst>
              <a:ext uri="{FF2B5EF4-FFF2-40B4-BE49-F238E27FC236}">
                <a16:creationId xmlns:a16="http://schemas.microsoft.com/office/drawing/2014/main" id="{9264C506-7947-48FF-E104-CAE492E220B3}"/>
              </a:ext>
            </a:extLst>
          </p:cNvPr>
          <p:cNvSpPr/>
          <p:nvPr/>
        </p:nvSpPr>
        <p:spPr>
          <a:xfrm>
            <a:off x="-1" y="0"/>
            <a:ext cx="8786766" cy="4806778"/>
          </a:xfrm>
          <a:prstGeom prst="halfFrame">
            <a:avLst>
              <a:gd name="adj1" fmla="val 3301"/>
              <a:gd name="adj2" fmla="val 2982"/>
            </a:avLst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Meio-quadro 5">
            <a:extLst>
              <a:ext uri="{FF2B5EF4-FFF2-40B4-BE49-F238E27FC236}">
                <a16:creationId xmlns:a16="http://schemas.microsoft.com/office/drawing/2014/main" id="{55878B9B-E944-6B6E-6FC8-87F08629CBFC}"/>
              </a:ext>
            </a:extLst>
          </p:cNvPr>
          <p:cNvSpPr/>
          <p:nvPr/>
        </p:nvSpPr>
        <p:spPr>
          <a:xfrm rot="10800000">
            <a:off x="4221891" y="2187146"/>
            <a:ext cx="7970108" cy="4670854"/>
          </a:xfrm>
          <a:prstGeom prst="halfFrame">
            <a:avLst>
              <a:gd name="adj1" fmla="val 3301"/>
              <a:gd name="adj2" fmla="val 2982"/>
            </a:avLst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746E6318-07EC-C065-C1AF-4BFB59065153}"/>
              </a:ext>
            </a:extLst>
          </p:cNvPr>
          <p:cNvSpPr/>
          <p:nvPr/>
        </p:nvSpPr>
        <p:spPr>
          <a:xfrm rot="5928441">
            <a:off x="-863849" y="-711116"/>
            <a:ext cx="2344560" cy="2238287"/>
          </a:xfrm>
          <a:prstGeom prst="blockArc">
            <a:avLst>
              <a:gd name="adj1" fmla="val 14596062"/>
              <a:gd name="adj2" fmla="val 198301"/>
              <a:gd name="adj3" fmla="val 44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BECF735A-59ED-BA99-BDF8-675C31E8288B}"/>
              </a:ext>
            </a:extLst>
          </p:cNvPr>
          <p:cNvSpPr/>
          <p:nvPr/>
        </p:nvSpPr>
        <p:spPr>
          <a:xfrm rot="17222716">
            <a:off x="10548210" y="5527876"/>
            <a:ext cx="2344560" cy="2238287"/>
          </a:xfrm>
          <a:prstGeom prst="blockArc">
            <a:avLst>
              <a:gd name="adj1" fmla="val 14596062"/>
              <a:gd name="adj2" fmla="val 198301"/>
              <a:gd name="adj3" fmla="val 44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" descr="Modern geometric pattern on a black background vector | pre… | Powerpoint  background templates, Background for powerpoint presentation, Powerpoint  background de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2842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150813" y="5800094"/>
            <a:ext cx="4936034" cy="1051442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8845825" y="1408858"/>
            <a:ext cx="1828800" cy="1828800"/>
          </a:xfrm>
          <a:prstGeom prst="ellipse">
            <a:avLst/>
          </a:prstGeom>
          <a:solidFill>
            <a:srgbClr val="FADA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960540" y="2075253"/>
            <a:ext cx="1828800" cy="1828800"/>
          </a:xfrm>
          <a:prstGeom prst="ellipse">
            <a:avLst/>
          </a:prstGeom>
          <a:solidFill>
            <a:srgbClr val="FADA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4885282" y="603503"/>
            <a:ext cx="6272784" cy="7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pt-BR" sz="40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Grupo </a:t>
            </a:r>
            <a:r>
              <a:rPr lang="pt-BR" sz="40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Pinnacle</a:t>
            </a:r>
            <a:endParaRPr dirty="0"/>
          </a:p>
        </p:txBody>
      </p:sp>
      <p:sp>
        <p:nvSpPr>
          <p:cNvPr id="111" name="Google Shape;111;p2"/>
          <p:cNvSpPr/>
          <p:nvPr/>
        </p:nvSpPr>
        <p:spPr>
          <a:xfrm>
            <a:off x="8845825" y="1417106"/>
            <a:ext cx="1828800" cy="18288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8896244" y="3999722"/>
            <a:ext cx="1828800" cy="1828800"/>
          </a:xfrm>
          <a:prstGeom prst="ellipse">
            <a:avLst/>
          </a:prstGeom>
          <a:solidFill>
            <a:srgbClr val="FADA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3822721" y="2079767"/>
            <a:ext cx="1828800" cy="1828800"/>
          </a:xfrm>
          <a:prstGeom prst="ellipse">
            <a:avLst/>
          </a:prstGeom>
          <a:solidFill>
            <a:srgbClr val="FADA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8896244" y="4007970"/>
            <a:ext cx="1828800" cy="18288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4940674" y="3235737"/>
            <a:ext cx="2946753" cy="46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Gustavo Gonçalves Diniz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8438718" y="3235737"/>
            <a:ext cx="2946753" cy="46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Leandro Sung Ha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940673" y="5740049"/>
            <a:ext cx="2946753" cy="46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Vinicius Angelo Poci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8340252" y="5740049"/>
            <a:ext cx="3143683" cy="46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Leonardo de Oliveira Leitão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A6FD372-E58C-11A0-F15B-80D65FCC2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38" b="89538" l="5903" r="95660">
                        <a14:foregroundMark x1="18576" y1="38769" x2="18576" y2="38769"/>
                        <a14:foregroundMark x1="6076" y1="52615" x2="6076" y2="52615"/>
                        <a14:foregroundMark x1="95660" y1="54154" x2="95660" y2="54154"/>
                        <a14:foregroundMark x1="41667" y1="51385" x2="41667" y2="51385"/>
                        <a14:foregroundMark x1="56944" y1="56615" x2="56944" y2="56615"/>
                        <a14:foregroundMark x1="58854" y1="47077" x2="58854" y2="47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8469" y="5970438"/>
            <a:ext cx="1495059" cy="843566"/>
          </a:xfrm>
          <a:prstGeom prst="rect">
            <a:avLst/>
          </a:prstGeom>
          <a:effectLst>
            <a:glow>
              <a:schemeClr val="accent4">
                <a:lumMod val="75000"/>
              </a:schemeClr>
            </a:glow>
          </a:effec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7" descr="Modern geometric pattern on a black background vector | pre… | Powerpoint  background templates, Background for powerpoint presentation, Powerpoint  background de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3411"/>
            <a:ext cx="12191999" cy="687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E016F7B-D120-4C3B-89BD-F50C3E4FB1EB}"/>
              </a:ext>
            </a:extLst>
          </p:cNvPr>
          <p:cNvSpPr/>
          <p:nvPr/>
        </p:nvSpPr>
        <p:spPr>
          <a:xfrm>
            <a:off x="2869809" y="5486400"/>
            <a:ext cx="2462536" cy="31369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Google Shape;163;p7"/>
          <p:cNvSpPr/>
          <p:nvPr/>
        </p:nvSpPr>
        <p:spPr>
          <a:xfrm>
            <a:off x="150813" y="5800094"/>
            <a:ext cx="4936034" cy="1051442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776975" y="1456473"/>
            <a:ext cx="4727713" cy="1051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4000" dirty="0">
                <a:solidFill>
                  <a:schemeClr val="lt1"/>
                </a:solidFill>
                <a:latin typeface="NK57 Monospace Rg" panose="020B0809030202020204" pitchFamily="49" charset="0"/>
              </a:rPr>
              <a:t>Backup</a:t>
            </a:r>
            <a:endParaRPr sz="4000" dirty="0">
              <a:latin typeface="NK57 Monospace Rg" panose="020B0809030202020204" pitchFamily="49" charset="0"/>
            </a:endParaRPr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604632" y="2486328"/>
            <a:ext cx="5072400" cy="331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432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285"/>
              <a:buChar char="●"/>
            </a:pPr>
            <a:r>
              <a:rPr lang="pt-BR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Busca arquivos com extensões específicas.</a:t>
            </a:r>
          </a:p>
          <a:p>
            <a:pPr marL="457200" lvl="0" indent="-33432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285"/>
              <a:buChar char="●"/>
            </a:pPr>
            <a:r>
              <a:rPr lang="pt-BR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Foca apenas em pastas pré-definidas a fim de priorizar arquivos necessários</a:t>
            </a:r>
          </a:p>
          <a:p>
            <a:pPr marL="457200" lvl="0" indent="-33432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285"/>
              <a:buChar char="●"/>
            </a:pPr>
            <a:endParaRPr lang="pt-BR" dirty="0">
              <a:solidFill>
                <a:schemeClr val="lt1"/>
              </a:solidFill>
            </a:endParaRPr>
          </a:p>
          <a:p>
            <a:pPr marL="457200" lvl="0" indent="-33432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285"/>
              <a:buChar char="●"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1028" name="Picture 4" descr="Orange data backup icon - Free orange database icons">
            <a:extLst>
              <a:ext uri="{FF2B5EF4-FFF2-40B4-BE49-F238E27FC236}">
                <a16:creationId xmlns:a16="http://schemas.microsoft.com/office/drawing/2014/main" id="{6DF0FC22-632C-43B8-9FE2-F7271E929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5556" l="444" r="95556">
                        <a14:foregroundMark x1="40444" y1="16444" x2="13333" y2="10667"/>
                        <a14:foregroundMark x1="48000" y1="4444" x2="36889" y2="4444"/>
                        <a14:foregroundMark x1="3111" y1="15111" x2="3111" y2="15111"/>
                        <a14:foregroundMark x1="33333" y1="53333" x2="16000" y2="47556"/>
                        <a14:foregroundMark x1="16000" y1="47556" x2="34222" y2="48000"/>
                        <a14:foregroundMark x1="34222" y1="48000" x2="35556" y2="48444"/>
                        <a14:foregroundMark x1="23111" y1="69333" x2="12000" y2="63111"/>
                        <a14:foregroundMark x1="20444" y1="86667" x2="20444" y2="86667"/>
                        <a14:foregroundMark x1="20444" y1="86667" x2="45491" y2="92928"/>
                        <a14:foregroundMark x1="58667" y1="91111" x2="56000" y2="83556"/>
                        <a14:foregroundMark x1="91111" y1="91111" x2="95111" y2="81333"/>
                        <a14:foregroundMark x1="88317" y1="59152" x2="87556" y2="57333"/>
                        <a14:foregroundMark x1="95556" y1="76444" x2="93545" y2="71639"/>
                        <a14:foregroundMark x1="84593" y1="55774" x2="70667" y2="48444"/>
                        <a14:foregroundMark x1="87556" y1="57333" x2="85522" y2="56263"/>
                        <a14:foregroundMark x1="70667" y1="48444" x2="66222" y2="48444"/>
                        <a14:foregroundMark x1="89333" y1="93778" x2="65778" y2="94222"/>
                        <a14:foregroundMark x1="65778" y1="94222" x2="70222" y2="95556"/>
                        <a14:foregroundMark x1="36444" y1="87556" x2="7111" y2="79556"/>
                        <a14:foregroundMark x1="7111" y1="79556" x2="21778" y2="84444"/>
                        <a14:foregroundMark x1="11556" y1="81333" x2="4889" y2="76000"/>
                        <a14:foregroundMark x1="27111" y1="65333" x2="7111" y2="58222"/>
                        <a14:foregroundMark x1="7111" y1="58222" x2="18222" y2="63556"/>
                        <a14:foregroundMark x1="34222" y1="68444" x2="17778" y2="66222"/>
                        <a14:foregroundMark x1="17778" y1="66222" x2="444" y2="58667"/>
                        <a14:foregroundMark x1="444" y1="58667" x2="444" y2="58667"/>
                        <a14:foregroundMark x1="82222" y1="33333" x2="82222" y2="33333"/>
                        <a14:backgroundMark x1="47111" y1="94222" x2="47556" y2="94667"/>
                        <a14:backgroundMark x1="48000" y1="94222" x2="44889" y2="91556"/>
                        <a14:backgroundMark x1="92444" y1="70222" x2="86222" y2="60000"/>
                        <a14:backgroundMark x1="86222" y1="60000" x2="91556" y2="7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112" y="2433710"/>
            <a:ext cx="2240279" cy="224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EF1690A-C448-69E7-61E0-5AA2447D9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38" b="89538" l="5903" r="95660">
                        <a14:foregroundMark x1="18576" y1="38769" x2="18576" y2="38769"/>
                        <a14:foregroundMark x1="6076" y1="52615" x2="6076" y2="52615"/>
                        <a14:foregroundMark x1="95660" y1="54154" x2="95660" y2="54154"/>
                        <a14:foregroundMark x1="41667" y1="51385" x2="41667" y2="51385"/>
                        <a14:foregroundMark x1="56944" y1="56615" x2="56944" y2="56615"/>
                        <a14:foregroundMark x1="58854" y1="47077" x2="58854" y2="47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858" y="6048974"/>
            <a:ext cx="1495059" cy="843566"/>
          </a:xfrm>
          <a:prstGeom prst="rect">
            <a:avLst/>
          </a:prstGeom>
          <a:effectLst>
            <a:glow>
              <a:schemeClr val="accent4">
                <a:lumMod val="75000"/>
              </a:schemeClr>
            </a:glo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2;p7" descr="Modern geometric pattern on a black background vector | pre… | Powerpoint  background templates, Background for powerpoint presentation, Powerpoint  background design">
            <a:extLst>
              <a:ext uri="{FF2B5EF4-FFF2-40B4-BE49-F238E27FC236}">
                <a16:creationId xmlns:a16="http://schemas.microsoft.com/office/drawing/2014/main" id="{D953D43A-02DB-43C0-8E38-0BE288396DF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6415"/>
            <a:ext cx="12191999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/>
          <p:nvPr/>
        </p:nvSpPr>
        <p:spPr>
          <a:xfrm>
            <a:off x="150813" y="5800094"/>
            <a:ext cx="4936034" cy="1051442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6148892" y="1844330"/>
            <a:ext cx="4727713" cy="1051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4000" dirty="0">
                <a:solidFill>
                  <a:schemeClr val="lt1"/>
                </a:solidFill>
                <a:latin typeface="NK57 Monospace Rg" panose="020B0809030202020204" pitchFamily="49" charset="0"/>
              </a:rPr>
              <a:t>Detecção</a:t>
            </a:r>
            <a:endParaRPr sz="4000" dirty="0">
              <a:latin typeface="NK57 Monospace Rg" panose="020B0809030202020204" pitchFamily="49" charset="0"/>
            </a:endParaRPr>
          </a:p>
        </p:txBody>
      </p:sp>
      <p:sp>
        <p:nvSpPr>
          <p:cNvPr id="173" name="Google Shape;173;p8"/>
          <p:cNvSpPr txBox="1">
            <a:spLocks noGrp="1"/>
          </p:cNvSpPr>
          <p:nvPr>
            <p:ph type="body" idx="1"/>
          </p:nvPr>
        </p:nvSpPr>
        <p:spPr>
          <a:xfrm>
            <a:off x="6342818" y="3061710"/>
            <a:ext cx="5248167" cy="1510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Monitoramento de nível de CPU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Arquivos armadilhas</a:t>
            </a:r>
            <a:endParaRPr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2" name="Picture 4" descr="Fraud Detection Icon Png PNG Image | Transparent PNG Free Download on  SeekPNG">
            <a:extLst>
              <a:ext uri="{FF2B5EF4-FFF2-40B4-BE49-F238E27FC236}">
                <a16:creationId xmlns:a16="http://schemas.microsoft.com/office/drawing/2014/main" id="{9F3A0BEA-39C8-442E-815B-305A99E3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99" b="91798" l="10000" r="90000">
                        <a14:foregroundMark x1="52439" y1="9599" x2="46585" y2="9599"/>
                        <a14:foregroundMark x1="46585" y1="9599" x2="46585" y2="9599"/>
                        <a14:foregroundMark x1="57195" y1="69110" x2="67073" y2="55323"/>
                        <a14:foregroundMark x1="50976" y1="91798" x2="41341" y2="90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46" y="2112265"/>
            <a:ext cx="4024801" cy="2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F0A9A23-73C2-E3A8-24A9-230E1C510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38" b="89538" l="5903" r="95660">
                        <a14:foregroundMark x1="18576" y1="38769" x2="18576" y2="38769"/>
                        <a14:foregroundMark x1="6076" y1="52615" x2="6076" y2="52615"/>
                        <a14:foregroundMark x1="95660" y1="54154" x2="95660" y2="54154"/>
                        <a14:foregroundMark x1="41667" y1="51385" x2="41667" y2="51385"/>
                        <a14:foregroundMark x1="56944" y1="56615" x2="56944" y2="56615"/>
                        <a14:foregroundMark x1="58854" y1="47077" x2="58854" y2="47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858" y="6048974"/>
            <a:ext cx="1495059" cy="843566"/>
          </a:xfrm>
          <a:prstGeom prst="rect">
            <a:avLst/>
          </a:prstGeom>
          <a:effectLst>
            <a:glow>
              <a:schemeClr val="accent4">
                <a:lumMod val="75000"/>
              </a:schemeClr>
            </a:glow>
          </a:effec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1580AFF-ED49-A9BA-1ADC-8F624596B63B}"/>
              </a:ext>
            </a:extLst>
          </p:cNvPr>
          <p:cNvSpPr/>
          <p:nvPr/>
        </p:nvSpPr>
        <p:spPr>
          <a:xfrm>
            <a:off x="2869809" y="5486400"/>
            <a:ext cx="2462536" cy="31369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7" descr="Modern geometric pattern on a black background vector | pre… | Powerpoint  background templates, Background for powerpoint presentation, Powerpoint  background de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5286"/>
            <a:ext cx="12191999" cy="687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E016F7B-D120-4C3B-89BD-F50C3E4FB1EB}"/>
              </a:ext>
            </a:extLst>
          </p:cNvPr>
          <p:cNvSpPr/>
          <p:nvPr/>
        </p:nvSpPr>
        <p:spPr>
          <a:xfrm>
            <a:off x="2869809" y="5486400"/>
            <a:ext cx="2462536" cy="31369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Google Shape;163;p7"/>
          <p:cNvSpPr/>
          <p:nvPr/>
        </p:nvSpPr>
        <p:spPr>
          <a:xfrm>
            <a:off x="150813" y="5815084"/>
            <a:ext cx="4936034" cy="1051442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2543793" y="33881"/>
            <a:ext cx="7104413" cy="139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4000" dirty="0">
                <a:solidFill>
                  <a:schemeClr val="lt1"/>
                </a:solidFill>
                <a:latin typeface="NK57 Monospace Rg" panose="020B0809030202020204" pitchFamily="49" charset="0"/>
              </a:rPr>
              <a:t>Estatísticas Ataques </a:t>
            </a:r>
            <a:endParaRPr sz="4000" dirty="0">
              <a:latin typeface="NK57 Monospace Rg" panose="020B08090302020202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F1690A-C448-69E7-61E0-5AA2447D9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38" b="89538" l="5903" r="95660">
                        <a14:foregroundMark x1="18576" y1="38769" x2="18576" y2="38769"/>
                        <a14:foregroundMark x1="6076" y1="52615" x2="6076" y2="52615"/>
                        <a14:foregroundMark x1="95660" y1="54154" x2="95660" y2="54154"/>
                        <a14:foregroundMark x1="41667" y1="51385" x2="41667" y2="51385"/>
                        <a14:foregroundMark x1="56944" y1="56615" x2="56944" y2="56615"/>
                        <a14:foregroundMark x1="58854" y1="47077" x2="58854" y2="47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858" y="6048974"/>
            <a:ext cx="1495059" cy="843566"/>
          </a:xfrm>
          <a:prstGeom prst="rect">
            <a:avLst/>
          </a:prstGeom>
          <a:effectLst>
            <a:glow>
              <a:schemeClr val="accent4">
                <a:lumMod val="75000"/>
              </a:schemeClr>
            </a:glo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7057713-15C4-782F-6B6C-F2896A66F398}"/>
              </a:ext>
            </a:extLst>
          </p:cNvPr>
          <p:cNvSpPr txBox="1"/>
          <p:nvPr/>
        </p:nvSpPr>
        <p:spPr>
          <a:xfrm>
            <a:off x="1019331" y="1558977"/>
            <a:ext cx="56519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pt-BR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Ranking dos países mais atacados: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Estados Unidos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Japão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Taiwan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Brasil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Turquia</a:t>
            </a:r>
          </a:p>
          <a:p>
            <a:pPr>
              <a:buClr>
                <a:schemeClr val="bg1"/>
              </a:buClr>
            </a:pPr>
            <a:endParaRPr lang="pt-BR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Os ataques resultam em perda de receitas e as marcas sendo prejudicadas. - </a:t>
            </a:r>
            <a:r>
              <a:rPr lang="pt-BR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Cyberreason</a:t>
            </a:r>
            <a:r>
              <a:rPr lang="pt-BR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2021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 48% dos casos, mesmo ao recuperar os dados, boa parte se mantém corrompida.</a:t>
            </a:r>
          </a:p>
        </p:txBody>
      </p:sp>
      <p:pic>
        <p:nvPicPr>
          <p:cNvPr id="2050" name="Picture 2" descr="Analytics Data Analytics Vector SVG Icon (2) - SVG Repo">
            <a:extLst>
              <a:ext uri="{FF2B5EF4-FFF2-40B4-BE49-F238E27FC236}">
                <a16:creationId xmlns:a16="http://schemas.microsoft.com/office/drawing/2014/main" id="{8D569B9E-A41F-2417-D313-E27392D4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0667" y1="26222" x2="30667" y2="26222"/>
                        <a14:foregroundMark x1="37333" y1="32444" x2="37333" y2="32444"/>
                        <a14:foregroundMark x1="29333" y1="42667" x2="29333" y2="42667"/>
                        <a14:backgroundMark x1="30667" y1="27111" x2="30667" y2="27111"/>
                        <a14:backgroundMark x1="30667" y1="27111" x2="32000" y2="2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608" y="1864783"/>
            <a:ext cx="3174039" cy="317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5756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7" descr="Modern geometric pattern on a black background vector | pre… | Powerpoint  background templates, Background for powerpoint presentation, Powerpoint  background de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7593"/>
            <a:ext cx="12191999" cy="687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E016F7B-D120-4C3B-89BD-F50C3E4FB1EB}"/>
              </a:ext>
            </a:extLst>
          </p:cNvPr>
          <p:cNvSpPr/>
          <p:nvPr/>
        </p:nvSpPr>
        <p:spPr>
          <a:xfrm>
            <a:off x="2869809" y="5486400"/>
            <a:ext cx="2462536" cy="31369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Google Shape;163;p7"/>
          <p:cNvSpPr/>
          <p:nvPr/>
        </p:nvSpPr>
        <p:spPr>
          <a:xfrm>
            <a:off x="150813" y="5819306"/>
            <a:ext cx="4936034" cy="1051442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2525214" y="0"/>
            <a:ext cx="7141572" cy="128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4000" dirty="0">
                <a:solidFill>
                  <a:schemeClr val="lt1"/>
                </a:solidFill>
                <a:latin typeface="NK57 Monospace Rg" panose="020B0809030202020204" pitchFamily="49" charset="0"/>
              </a:rPr>
              <a:t>Planejamento Futuro  </a:t>
            </a:r>
            <a:endParaRPr sz="4000" dirty="0">
              <a:latin typeface="NK57 Monospace Rg" panose="020B08090302020202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F1690A-C448-69E7-61E0-5AA2447D9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38" b="89538" l="5903" r="95660">
                        <a14:foregroundMark x1="18576" y1="38769" x2="18576" y2="38769"/>
                        <a14:foregroundMark x1="6076" y1="52615" x2="6076" y2="52615"/>
                        <a14:foregroundMark x1="95660" y1="54154" x2="95660" y2="54154"/>
                        <a14:foregroundMark x1="41667" y1="51385" x2="41667" y2="51385"/>
                        <a14:foregroundMark x1="56944" y1="56615" x2="56944" y2="56615"/>
                        <a14:foregroundMark x1="58854" y1="47077" x2="58854" y2="47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858" y="6048974"/>
            <a:ext cx="1495059" cy="843566"/>
          </a:xfrm>
          <a:prstGeom prst="rect">
            <a:avLst/>
          </a:prstGeom>
          <a:effectLst>
            <a:glow>
              <a:schemeClr val="accent4">
                <a:lumMod val="75000"/>
              </a:schemeClr>
            </a:glo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78C9DB-A743-434B-9D4B-38DAB8486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16" y="1748721"/>
            <a:ext cx="4640721" cy="341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.710 imagens de Exe Imagens, fotos stock e vetores | Shutterstock">
            <a:extLst>
              <a:ext uri="{FF2B5EF4-FFF2-40B4-BE49-F238E27FC236}">
                <a16:creationId xmlns:a16="http://schemas.microsoft.com/office/drawing/2014/main" id="{5298126B-AE85-0875-7BD9-6CC73174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0000" y1="23929" x2="30000" y2="23929"/>
                        <a14:foregroundMark x1="18462" y1="46429" x2="18462" y2="46429"/>
                        <a14:foregroundMark x1="18462" y1="46429" x2="20000" y2="53571"/>
                        <a14:foregroundMark x1="19615" y1="43929" x2="28846" y2="37500"/>
                        <a14:foregroundMark x1="40385" y1="17143" x2="47308" y2="15714"/>
                        <a14:backgroundMark x1="64231" y1="56071" x2="64231" y2="56071"/>
                        <a14:backgroundMark x1="46538" y1="67143" x2="46538" y2="6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89" y="1826096"/>
            <a:ext cx="3249232" cy="349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2353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5" descr="Black Friday Backgrounds | Black, Design, Holiday Templates | Free PPT  Grounds and PowerPoi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 txBox="1"/>
          <p:nvPr/>
        </p:nvSpPr>
        <p:spPr>
          <a:xfrm>
            <a:off x="921825" y="3034750"/>
            <a:ext cx="709676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ussian" panose="02000606020000020004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438F75-A6C8-4344-BAAB-85FC53FF3D7C}"/>
              </a:ext>
            </a:extLst>
          </p:cNvPr>
          <p:cNvSpPr txBox="1"/>
          <p:nvPr/>
        </p:nvSpPr>
        <p:spPr>
          <a:xfrm>
            <a:off x="921825" y="3180923"/>
            <a:ext cx="4899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NK57 Monospace Rg" panose="020B0809030202020204" pitchFamily="49" charset="0"/>
              </a:rPr>
              <a:t>Obrigado pela Atenção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0A0851-BCBA-5DF7-094E-F4E906923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38" b="89538" l="5903" r="95660">
                        <a14:foregroundMark x1="18576" y1="38769" x2="18576" y2="38769"/>
                        <a14:foregroundMark x1="6076" y1="52615" x2="6076" y2="52615"/>
                        <a14:foregroundMark x1="95660" y1="54154" x2="95660" y2="54154"/>
                        <a14:foregroundMark x1="41667" y1="51385" x2="41667" y2="51385"/>
                        <a14:foregroundMark x1="56944" y1="56615" x2="56944" y2="56615"/>
                        <a14:foregroundMark x1="58854" y1="47077" x2="58854" y2="47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8470" y="6014434"/>
            <a:ext cx="1495059" cy="843566"/>
          </a:xfrm>
          <a:prstGeom prst="rect">
            <a:avLst/>
          </a:prstGeom>
          <a:effectLst>
            <a:glow>
              <a:schemeClr val="accent4">
                <a:lumMod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938571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95</Words>
  <Application>Microsoft Office PowerPoint</Application>
  <PresentationFormat>Widescreen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NK57 Monospace Rg</vt:lpstr>
      <vt:lpstr>Russian</vt:lpstr>
      <vt:lpstr>Tema do Office</vt:lpstr>
      <vt:lpstr>Apresentação do PowerPoint</vt:lpstr>
      <vt:lpstr>Apresentação do PowerPoint</vt:lpstr>
      <vt:lpstr>Backup</vt:lpstr>
      <vt:lpstr>Detecção</vt:lpstr>
      <vt:lpstr>Estatísticas Ataques </vt:lpstr>
      <vt:lpstr>Planejamento Futuro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Gonçalves Diniz</dc:creator>
  <cp:lastModifiedBy>Gustavo Gonçalves Diniz</cp:lastModifiedBy>
  <cp:revision>13</cp:revision>
  <dcterms:created xsi:type="dcterms:W3CDTF">2022-05-26T23:38:44Z</dcterms:created>
  <dcterms:modified xsi:type="dcterms:W3CDTF">2022-09-29T23:22:43Z</dcterms:modified>
</cp:coreProperties>
</file>