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3" r:id="rId2"/>
  </p:sldMasterIdLst>
  <p:notesMasterIdLst>
    <p:notesMasterId r:id="rId21"/>
  </p:notesMasterIdLst>
  <p:sldIdLst>
    <p:sldId id="369" r:id="rId3"/>
    <p:sldId id="423" r:id="rId4"/>
    <p:sldId id="298" r:id="rId5"/>
    <p:sldId id="300" r:id="rId6"/>
    <p:sldId id="400" r:id="rId7"/>
    <p:sldId id="403" r:id="rId8"/>
    <p:sldId id="397" r:id="rId9"/>
    <p:sldId id="399" r:id="rId10"/>
    <p:sldId id="404" r:id="rId11"/>
    <p:sldId id="422" r:id="rId12"/>
    <p:sldId id="406" r:id="rId13"/>
    <p:sldId id="407" r:id="rId14"/>
    <p:sldId id="408" r:id="rId15"/>
    <p:sldId id="419" r:id="rId16"/>
    <p:sldId id="420" r:id="rId17"/>
    <p:sldId id="421" r:id="rId18"/>
    <p:sldId id="411" r:id="rId19"/>
    <p:sldId id="401" r:id="rId20"/>
  </p:sldIdLst>
  <p:sldSz cx="12192000" cy="6858000"/>
  <p:notesSz cx="6735763" cy="9866313"/>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0"/>
    <p:restoredTop sz="95125"/>
  </p:normalViewPr>
  <p:slideViewPr>
    <p:cSldViewPr snapToGrid="0" showGuides="1">
      <p:cViewPr varScale="1">
        <p:scale>
          <a:sx n="85" d="100"/>
          <a:sy n="85" d="100"/>
        </p:scale>
        <p:origin x="739"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14763" y="0"/>
            <a:ext cx="2919413" cy="4953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2168D82-DC18-4EF7-84F1-CFE1EEF4E24F}" type="datetimeFigureOut">
              <a:rPr kumimoji="0" lang="en-US" sz="1200" b="0" i="0" u="none" strike="noStrike" kern="1200" cap="none" spc="0" normalizeH="0" baseline="0" noProof="0">
                <a:ln>
                  <a:noFill/>
                </a:ln>
                <a:solidFill>
                  <a:schemeClr val="tx1"/>
                </a:solidFill>
                <a:effectLst/>
                <a:uLnTx/>
                <a:uFillTx/>
                <a:latin typeface="+mn-lt"/>
                <a:ea typeface="+mn-ea"/>
                <a:cs typeface="+mn-cs"/>
              </a:rPr>
              <a:t>2/28/2024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409575" y="1233488"/>
            <a:ext cx="5916613" cy="3328988"/>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73100" y="4748213"/>
            <a:ext cx="5389563" cy="3884613"/>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14763" y="9371013"/>
            <a:ext cx="2919413" cy="4953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US" altLang="en-US" sz="1200" dirty="0">
                <a:latin typeface="Calibri" panose="020F0502020204030204" pitchFamily="34" charset="0"/>
              </a:rPr>
              <a:t>‹#›</a:t>
            </a:fld>
            <a:endParaRPr lang="en-US"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409575" y="1233488"/>
            <a:ext cx="5916613" cy="3328987"/>
          </a:xfrm>
          <a:ln>
            <a:solidFill>
              <a:srgbClr val="000000">
                <a:alpha val="100000"/>
              </a:srgbClr>
            </a:solidFill>
            <a:miter lim="800000"/>
          </a:ln>
        </p:spPr>
      </p:sp>
      <p:sp>
        <p:nvSpPr>
          <p:cNvPr id="24579" name="Notes Placeholder 2"/>
          <p:cNvSpPr>
            <a:spLocks noGrp="1"/>
          </p:cNvSpPr>
          <p:nvPr>
            <p:ph type="body" idx="1"/>
          </p:nvPr>
        </p:nvSpPr>
        <p:spPr>
          <a:xfrm>
            <a:off x="673100" y="4748213"/>
            <a:ext cx="5389563" cy="3884612"/>
          </a:xfrm>
          <a:noFill/>
          <a:ln>
            <a:noFill/>
          </a:ln>
        </p:spPr>
        <p:txBody>
          <a:bodyPr wrap="square" lIns="91440" tIns="45720" rIns="91440" bIns="45720" anchor="t" anchorCtr="0"/>
          <a:lstStyle/>
          <a:p>
            <a:pPr lvl="0"/>
            <a:endParaRPr lang="en-IN" altLang="en-US" dirty="0"/>
          </a:p>
        </p:txBody>
      </p:sp>
      <p:sp>
        <p:nvSpPr>
          <p:cNvPr id="24580" name="Slide Number Placeholder 3"/>
          <p:cNvSpPr txBox="1">
            <a:spLocks noGrp="1"/>
          </p:cNvSpPr>
          <p:nvPr>
            <p:ph type="sldNum" sz="quarter"/>
          </p:nvPr>
        </p:nvSpPr>
        <p:spPr>
          <a:xfrm>
            <a:off x="3814763" y="9371013"/>
            <a:ext cx="2919412" cy="495300"/>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1</a:t>
            </a:fld>
            <a:endParaRPr lang="en-US" altLang="en-US" sz="12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B4E34B12-A258-7F74-3273-74DEC34606CC}"/>
              </a:ext>
            </a:extLst>
          </p:cNvPr>
          <p:cNvSpPr>
            <a:spLocks noGrp="1" noRot="1" noChangeAspect="1" noTextEdit="1"/>
          </p:cNvSpPr>
          <p:nvPr>
            <p:ph type="sldImg"/>
          </p:nvPr>
        </p:nvSpPr>
        <p:spPr bwMode="auto">
          <a:xfrm>
            <a:off x="409575" y="1233488"/>
            <a:ext cx="5916613" cy="3328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CDCCC0F-0F20-4D52-84E2-027ECC2364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220" name="Slide Number Placeholder 3">
            <a:extLst>
              <a:ext uri="{FF2B5EF4-FFF2-40B4-BE49-F238E27FC236}">
                <a16:creationId xmlns:a16="http://schemas.microsoft.com/office/drawing/2014/main" id="{27F20B5F-91E8-98D8-3608-3A412596D2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Bookman Old Style" panose="02050604050505020204" pitchFamily="18" charset="0"/>
              </a:defRPr>
            </a:lvl1pPr>
            <a:lvl2pPr marL="742950" indent="-285750">
              <a:defRPr>
                <a:solidFill>
                  <a:schemeClr val="tx1"/>
                </a:solidFill>
                <a:latin typeface="Bookman Old Style" panose="02050604050505020204" pitchFamily="18" charset="0"/>
              </a:defRPr>
            </a:lvl2pPr>
            <a:lvl3pPr marL="1143000" indent="-228600">
              <a:defRPr>
                <a:solidFill>
                  <a:schemeClr val="tx1"/>
                </a:solidFill>
                <a:latin typeface="Bookman Old Style" panose="02050604050505020204" pitchFamily="18" charset="0"/>
              </a:defRPr>
            </a:lvl3pPr>
            <a:lvl4pPr marL="1600200" indent="-228600">
              <a:defRPr>
                <a:solidFill>
                  <a:schemeClr val="tx1"/>
                </a:solidFill>
                <a:latin typeface="Bookman Old Style" panose="02050604050505020204" pitchFamily="18" charset="0"/>
              </a:defRPr>
            </a:lvl4pPr>
            <a:lvl5pPr marL="2057400" indent="-228600">
              <a:defRPr>
                <a:solidFill>
                  <a:schemeClr val="tx1"/>
                </a:solidFill>
                <a:latin typeface="Bookman Old Style" panose="02050604050505020204" pitchFamily="18" charset="0"/>
              </a:defRPr>
            </a:lvl5pPr>
            <a:lvl6pPr marL="2514600" indent="-228600" eaLnBrk="0" fontAlgn="base" hangingPunct="0">
              <a:spcBef>
                <a:spcPct val="0"/>
              </a:spcBef>
              <a:spcAft>
                <a:spcPct val="0"/>
              </a:spcAft>
              <a:defRPr>
                <a:solidFill>
                  <a:schemeClr val="tx1"/>
                </a:solidFill>
                <a:latin typeface="Bookman Old Style" panose="02050604050505020204" pitchFamily="18" charset="0"/>
              </a:defRPr>
            </a:lvl6pPr>
            <a:lvl7pPr marL="2971800" indent="-228600" eaLnBrk="0" fontAlgn="base" hangingPunct="0">
              <a:spcBef>
                <a:spcPct val="0"/>
              </a:spcBef>
              <a:spcAft>
                <a:spcPct val="0"/>
              </a:spcAft>
              <a:defRPr>
                <a:solidFill>
                  <a:schemeClr val="tx1"/>
                </a:solidFill>
                <a:latin typeface="Bookman Old Style" panose="02050604050505020204" pitchFamily="18" charset="0"/>
              </a:defRPr>
            </a:lvl7pPr>
            <a:lvl8pPr marL="3429000" indent="-228600" eaLnBrk="0" fontAlgn="base" hangingPunct="0">
              <a:spcBef>
                <a:spcPct val="0"/>
              </a:spcBef>
              <a:spcAft>
                <a:spcPct val="0"/>
              </a:spcAft>
              <a:defRPr>
                <a:solidFill>
                  <a:schemeClr val="tx1"/>
                </a:solidFill>
                <a:latin typeface="Bookman Old Style" panose="02050604050505020204" pitchFamily="18" charset="0"/>
              </a:defRPr>
            </a:lvl8pPr>
            <a:lvl9pPr marL="3886200" indent="-228600" eaLnBrk="0" fontAlgn="base" hangingPunct="0">
              <a:spcBef>
                <a:spcPct val="0"/>
              </a:spcBef>
              <a:spcAft>
                <a:spcPct val="0"/>
              </a:spcAft>
              <a:defRPr>
                <a:solidFill>
                  <a:schemeClr val="tx1"/>
                </a:solidFill>
                <a:latin typeface="Bookman Old Style" panose="020506040505050202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6F1B244-F1FA-4920-96C0-01DBC9494865}"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409575" y="1233488"/>
            <a:ext cx="5916613" cy="3328987"/>
          </a:xfrm>
          <a:ln>
            <a:solidFill>
              <a:srgbClr val="000000">
                <a:alpha val="100000"/>
              </a:srgbClr>
            </a:solidFill>
            <a:miter lim="800000"/>
          </a:ln>
        </p:spPr>
      </p:sp>
      <p:sp>
        <p:nvSpPr>
          <p:cNvPr id="26627" name="Notes Placeholder 2"/>
          <p:cNvSpPr>
            <a:spLocks noGrp="1"/>
          </p:cNvSpPr>
          <p:nvPr>
            <p:ph type="body" idx="1"/>
          </p:nvPr>
        </p:nvSpPr>
        <p:spPr>
          <a:xfrm>
            <a:off x="673100" y="4748213"/>
            <a:ext cx="5389563" cy="3884612"/>
          </a:xfrm>
          <a:noFill/>
          <a:ln>
            <a:noFill/>
          </a:ln>
        </p:spPr>
        <p:txBody>
          <a:bodyPr wrap="square" lIns="91440" tIns="45720" rIns="91440" bIns="45720" anchor="t" anchorCtr="0"/>
          <a:lstStyle/>
          <a:p>
            <a:pPr lvl="0"/>
            <a:endParaRPr lang="en-IN" altLang="en-US" dirty="0"/>
          </a:p>
        </p:txBody>
      </p:sp>
      <p:sp>
        <p:nvSpPr>
          <p:cNvPr id="26628" name="Slide Number Placeholder 3"/>
          <p:cNvSpPr txBox="1">
            <a:spLocks noGrp="1"/>
          </p:cNvSpPr>
          <p:nvPr>
            <p:ph type="sldNum" sz="quarter"/>
          </p:nvPr>
        </p:nvSpPr>
        <p:spPr>
          <a:xfrm>
            <a:off x="3814763" y="9371013"/>
            <a:ext cx="2919412" cy="495300"/>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3</a:t>
            </a:fld>
            <a:endParaRPr lang="en-US" altLang="en-US" sz="12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409575" y="1233488"/>
            <a:ext cx="5916613" cy="3328987"/>
          </a:xfrm>
          <a:ln>
            <a:solidFill>
              <a:srgbClr val="000000">
                <a:alpha val="100000"/>
              </a:srgbClr>
            </a:solidFill>
            <a:miter lim="800000"/>
          </a:ln>
        </p:spPr>
      </p:sp>
      <p:sp>
        <p:nvSpPr>
          <p:cNvPr id="27651" name="Notes Placeholder 2"/>
          <p:cNvSpPr>
            <a:spLocks noGrp="1"/>
          </p:cNvSpPr>
          <p:nvPr>
            <p:ph type="body" idx="1"/>
          </p:nvPr>
        </p:nvSpPr>
        <p:spPr>
          <a:xfrm>
            <a:off x="673100" y="4748213"/>
            <a:ext cx="5389563" cy="3884612"/>
          </a:xfrm>
          <a:noFill/>
          <a:ln>
            <a:noFill/>
          </a:ln>
        </p:spPr>
        <p:txBody>
          <a:bodyPr wrap="square" lIns="91440" tIns="45720" rIns="91440" bIns="45720" anchor="t" anchorCtr="0"/>
          <a:lstStyle/>
          <a:p>
            <a:pPr lvl="0"/>
            <a:endParaRPr lang="en-IN" altLang="en-US" dirty="0"/>
          </a:p>
        </p:txBody>
      </p:sp>
      <p:sp>
        <p:nvSpPr>
          <p:cNvPr id="27652" name="Slide Number Placeholder 3"/>
          <p:cNvSpPr txBox="1">
            <a:spLocks noGrp="1"/>
          </p:cNvSpPr>
          <p:nvPr>
            <p:ph type="sldNum" sz="quarter"/>
          </p:nvPr>
        </p:nvSpPr>
        <p:spPr>
          <a:xfrm>
            <a:off x="3814763" y="9371013"/>
            <a:ext cx="2919412" cy="495300"/>
          </a:xfrm>
          <a:prstGeom prst="rect">
            <a:avLst/>
          </a:prstGeom>
          <a:noFill/>
          <a:ln w="9525">
            <a:noFill/>
          </a:ln>
        </p:spPr>
        <p:txBody>
          <a:bodyPr anchor="b" anchorCtr="0"/>
          <a:lstStyle/>
          <a:p>
            <a:pPr lvl="0" algn="r" eaLnBrk="1" hangingPunct="1"/>
            <a:fld id="{9A0DB2DC-4C9A-4742-B13C-FB6460FD3503}" type="slidenum">
              <a:rPr lang="en-US" altLang="en-US" sz="1200" dirty="0">
                <a:latin typeface="Calibri" panose="020F0502020204030204" pitchFamily="34" charset="0"/>
              </a:rPr>
              <a:t>4</a:t>
            </a:fld>
            <a:endParaRPr lang="en-US"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5" descr="Logo, company name&#10;&#10;Description automatically generated"/>
          <p:cNvPicPr>
            <a:picLocks noChangeAspect="1"/>
          </p:cNvPicPr>
          <p:nvPr userDrawn="1"/>
        </p:nvPicPr>
        <p:blipFill>
          <a:blip r:embed="rId2"/>
          <a:stretch>
            <a:fillRect/>
          </a:stretch>
        </p:blipFill>
        <p:spPr>
          <a:xfrm>
            <a:off x="5505450" y="20638"/>
            <a:ext cx="1181100" cy="1101725"/>
          </a:xfrm>
          <a:prstGeom prst="rect">
            <a:avLst/>
          </a:prstGeom>
          <a:noFill/>
          <a:ln w="9525">
            <a:noFill/>
          </a:ln>
        </p:spPr>
      </p:pic>
      <p:pic>
        <p:nvPicPr>
          <p:cNvPr id="2051" name="Picture 2"/>
          <p:cNvPicPr>
            <a:picLocks noChangeAspect="1"/>
          </p:cNvPicPr>
          <p:nvPr userDrawn="1"/>
        </p:nvPicPr>
        <p:blipFill>
          <a:blip r:embed="rId3"/>
          <a:stretch>
            <a:fillRect/>
          </a:stretch>
        </p:blipFill>
        <p:spPr>
          <a:xfrm>
            <a:off x="5159375" y="5467350"/>
            <a:ext cx="2260600" cy="798513"/>
          </a:xfrm>
          <a:prstGeom prst="rect">
            <a:avLst/>
          </a:prstGeom>
          <a:noFill/>
          <a:ln w="9525">
            <a:noFill/>
          </a:ln>
        </p:spPr>
      </p:pic>
      <p:sp>
        <p:nvSpPr>
          <p:cNvPr id="2" name="Title 1"/>
          <p:cNvSpPr>
            <a:spLocks noGrp="1"/>
          </p:cNvSpPr>
          <p:nvPr>
            <p:ph type="ctrTitle"/>
          </p:nvPr>
        </p:nvSpPr>
        <p:spPr>
          <a:xfrm>
            <a:off x="1524000" y="1960563"/>
            <a:ext cx="9144000" cy="1277937"/>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0334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1" i="0" u="none" strike="noStrike" kern="1200" cap="none" spc="0" normalizeH="0" baseline="0" noProof="0">
              <a:ln>
                <a:noFill/>
              </a:ln>
              <a:solidFill>
                <a:srgbClr val="002060"/>
              </a:solidFill>
              <a:effectLst/>
              <a:uLnTx/>
              <a:uFillTx/>
              <a:latin typeface="+mn-lt"/>
              <a:ea typeface="+mn-ea"/>
              <a:cs typeface="+mn-cs"/>
            </a:endParaRPr>
          </a:p>
        </p:txBody>
      </p:sp>
      <p:sp>
        <p:nvSpPr>
          <p:cNvPr id="10"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srgbClr val="002060"/>
                </a:solidFill>
                <a:effectLst/>
                <a:uLnTx/>
                <a:uFillTx/>
                <a:latin typeface="+mn-lt"/>
                <a:ea typeface="+mn-ea"/>
                <a:cs typeface="+mn-cs"/>
              </a:rPr>
              <a:t>Computer Science and Engineering</a:t>
            </a:r>
          </a:p>
        </p:txBody>
      </p:sp>
      <p:sp>
        <p:nvSpPr>
          <p:cNvPr id="11"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074" name="Group 4"/>
          <p:cNvGrpSpPr/>
          <p:nvPr userDrawn="1"/>
        </p:nvGrpSpPr>
        <p:grpSpPr>
          <a:xfrm>
            <a:off x="7240588" y="6302375"/>
            <a:ext cx="4489450" cy="0"/>
            <a:chOff x="4619767" y="6168788"/>
            <a:chExt cx="7110271" cy="133587"/>
          </a:xfrm>
        </p:grpSpPr>
        <p:cxnSp>
          <p:nvCxnSpPr>
            <p:cNvPr id="8" name="Straight Connector 7"/>
            <p:cNvCxnSpPr/>
            <p:nvPr/>
          </p:nvCxnSpPr>
          <p:spPr>
            <a:xfrm>
              <a:off x="10988800" y="6302375"/>
              <a:ext cx="1480888" cy="0"/>
            </a:xfrm>
            <a:prstGeom prst="line">
              <a:avLst/>
            </a:prstGeom>
            <a:ln w="28575">
              <a:solidFill>
                <a:srgbClr val="A4238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958629" y="6302375"/>
              <a:ext cx="1541230" cy="0"/>
            </a:xfrm>
            <a:prstGeom prst="line">
              <a:avLst/>
            </a:prstGeom>
            <a:ln w="28575">
              <a:solidFill>
                <a:srgbClr val="A7CE3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959093" y="6302375"/>
              <a:ext cx="1538715" cy="0"/>
            </a:xfrm>
            <a:prstGeom prst="line">
              <a:avLst/>
            </a:prstGeom>
            <a:ln w="28575">
              <a:solidFill>
                <a:srgbClr val="F5822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flipV="1">
            <a:off x="119063" y="895350"/>
            <a:ext cx="4351338" cy="2540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076" name="Picture 11"/>
          <p:cNvPicPr>
            <a:picLocks noChangeAspect="1"/>
          </p:cNvPicPr>
          <p:nvPr userDrawn="1"/>
        </p:nvPicPr>
        <p:blipFill>
          <a:blip r:embed="rId2"/>
          <a:srcRect l="7787" t="13615" r="86179" b="75441"/>
          <a:stretch>
            <a:fillRect/>
          </a:stretch>
        </p:blipFill>
        <p:spPr>
          <a:xfrm>
            <a:off x="255588" y="92075"/>
            <a:ext cx="735012" cy="750888"/>
          </a:xfrm>
          <a:prstGeom prst="rect">
            <a:avLst/>
          </a:prstGeom>
          <a:noFill/>
          <a:ln w="9525">
            <a:noFill/>
          </a:ln>
        </p:spPr>
      </p:pic>
      <p:pic>
        <p:nvPicPr>
          <p:cNvPr id="3077" name="Picture 12"/>
          <p:cNvPicPr>
            <a:picLocks noChangeAspect="1"/>
          </p:cNvPicPr>
          <p:nvPr userDrawn="1"/>
        </p:nvPicPr>
        <p:blipFill>
          <a:blip r:embed="rId3"/>
          <a:srcRect l="50999" t="19032" r="40611" b="75822"/>
          <a:stretch>
            <a:fillRect/>
          </a:stretch>
        </p:blipFill>
        <p:spPr>
          <a:xfrm>
            <a:off x="10555288" y="258763"/>
            <a:ext cx="1023937" cy="354012"/>
          </a:xfrm>
          <a:prstGeom prst="rect">
            <a:avLst/>
          </a:prstGeom>
          <a:noFill/>
          <a:ln w="9525">
            <a:noFill/>
          </a:ln>
        </p:spPr>
      </p:pic>
      <p:sp>
        <p:nvSpPr>
          <p:cNvPr id="14" name="TextBox 13"/>
          <p:cNvSpPr txBox="1">
            <a:spLocks noChangeArrowheads="1"/>
          </p:cNvSpPr>
          <p:nvPr/>
        </p:nvSpPr>
        <p:spPr bwMode="auto">
          <a:xfrm>
            <a:off x="9937750" y="595313"/>
            <a:ext cx="3592513" cy="246063"/>
          </a:xfrm>
          <a:prstGeom prst="rect">
            <a:avLst/>
          </a:prstGeom>
          <a:noFill/>
          <a:ln>
            <a:noFill/>
          </a:ln>
        </p:spPr>
        <p:txBody>
          <a:bodyPr>
            <a:spAutoFit/>
          </a:bodyPr>
          <a:lstStyle>
            <a:lvl1pPr>
              <a:defRPr>
                <a:solidFill>
                  <a:schemeClr val="tx1"/>
                </a:solidFill>
                <a:latin typeface="Bookman Old Style" pitchFamily="18" charset="0"/>
              </a:defRPr>
            </a:lvl1pPr>
            <a:lvl2pPr marL="742950" indent="-285750">
              <a:defRPr>
                <a:solidFill>
                  <a:schemeClr val="tx1"/>
                </a:solidFill>
                <a:latin typeface="Bookman Old Style" pitchFamily="18" charset="0"/>
              </a:defRPr>
            </a:lvl2pPr>
            <a:lvl3pPr marL="1143000" indent="-228600">
              <a:defRPr>
                <a:solidFill>
                  <a:schemeClr val="tx1"/>
                </a:solidFill>
                <a:latin typeface="Bookman Old Style" pitchFamily="18" charset="0"/>
              </a:defRPr>
            </a:lvl3pPr>
            <a:lvl4pPr marL="1600200" indent="-228600">
              <a:defRPr>
                <a:solidFill>
                  <a:schemeClr val="tx1"/>
                </a:solidFill>
                <a:latin typeface="Bookman Old Style" pitchFamily="18" charset="0"/>
              </a:defRPr>
            </a:lvl4pPr>
            <a:lvl5pPr marL="2057400" indent="-228600">
              <a:defRPr>
                <a:solidFill>
                  <a:schemeClr val="tx1"/>
                </a:solidFill>
                <a:latin typeface="Bookman Old Style" pitchFamily="18" charset="0"/>
              </a:defRPr>
            </a:lvl5pPr>
            <a:lvl6pPr marL="2514600" indent="-228600" eaLnBrk="0" fontAlgn="base" hangingPunct="0">
              <a:spcBef>
                <a:spcPct val="0"/>
              </a:spcBef>
              <a:spcAft>
                <a:spcPct val="0"/>
              </a:spcAft>
              <a:defRPr>
                <a:solidFill>
                  <a:schemeClr val="tx1"/>
                </a:solidFill>
                <a:latin typeface="Bookman Old Style" pitchFamily="18" charset="0"/>
              </a:defRPr>
            </a:lvl6pPr>
            <a:lvl7pPr marL="2971800" indent="-228600" eaLnBrk="0" fontAlgn="base" hangingPunct="0">
              <a:spcBef>
                <a:spcPct val="0"/>
              </a:spcBef>
              <a:spcAft>
                <a:spcPct val="0"/>
              </a:spcAft>
              <a:defRPr>
                <a:solidFill>
                  <a:schemeClr val="tx1"/>
                </a:solidFill>
                <a:latin typeface="Bookman Old Style" pitchFamily="18" charset="0"/>
              </a:defRPr>
            </a:lvl7pPr>
            <a:lvl8pPr marL="3429000" indent="-228600" eaLnBrk="0" fontAlgn="base" hangingPunct="0">
              <a:spcBef>
                <a:spcPct val="0"/>
              </a:spcBef>
              <a:spcAft>
                <a:spcPct val="0"/>
              </a:spcAft>
              <a:defRPr>
                <a:solidFill>
                  <a:schemeClr val="tx1"/>
                </a:solidFill>
                <a:latin typeface="Bookman Old Style" pitchFamily="18" charset="0"/>
              </a:defRPr>
            </a:lvl8pPr>
            <a:lvl9pPr marL="3886200" indent="-228600" eaLnBrk="0" fontAlgn="base" hangingPunct="0">
              <a:spcBef>
                <a:spcPct val="0"/>
              </a:spcBef>
              <a:spcAft>
                <a:spcPct val="0"/>
              </a:spcAft>
              <a:defRPr>
                <a:solidFill>
                  <a:schemeClr val="tx1"/>
                </a:solidFill>
                <a:latin typeface="Bookman Old Style"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altLang="en-US" sz="900" b="1" i="0" u="none" strike="noStrike" kern="1200" cap="none" spc="0" normalizeH="0" baseline="0" noProof="0" dirty="0">
                <a:ln>
                  <a:noFill/>
                </a:ln>
                <a:solidFill>
                  <a:srgbClr val="C00000"/>
                </a:solidFill>
                <a:effectLst/>
                <a:uLnTx/>
                <a:uFillTx/>
                <a:latin typeface="Bookman Old Style" pitchFamily="18" charset="0"/>
                <a:ea typeface="+mn-ea"/>
                <a:cs typeface="+mn-cs"/>
              </a:rPr>
              <a:t>St</a:t>
            </a:r>
            <a:r>
              <a:rPr kumimoji="0" lang="en-IN" altLang="en-US" sz="1000" b="1" i="0" u="none" strike="noStrike" kern="1200" cap="none" spc="0" normalizeH="0" baseline="0" noProof="0" dirty="0">
                <a:ln>
                  <a:noFill/>
                </a:ln>
                <a:solidFill>
                  <a:srgbClr val="C00000"/>
                </a:solidFill>
                <a:effectLst/>
                <a:uLnTx/>
                <a:uFillTx/>
                <a:latin typeface="Bookman Old Style" pitchFamily="18" charset="0"/>
                <a:ea typeface="+mn-ea"/>
                <a:cs typeface="+mn-cs"/>
              </a:rPr>
              <a:t>.Peter’s Engineering  College</a:t>
            </a:r>
          </a:p>
        </p:txBody>
      </p:sp>
      <p:sp>
        <p:nvSpPr>
          <p:cNvPr id="15" name="TextBox 14"/>
          <p:cNvSpPr txBox="1">
            <a:spLocks noChangeArrowheads="1"/>
          </p:cNvSpPr>
          <p:nvPr/>
        </p:nvSpPr>
        <p:spPr bwMode="auto">
          <a:xfrm>
            <a:off x="760413" y="6211888"/>
            <a:ext cx="6748463" cy="369888"/>
          </a:xfrm>
          <a:prstGeom prst="rect">
            <a:avLst/>
          </a:prstGeom>
          <a:noFill/>
          <a:ln>
            <a:noFill/>
          </a:ln>
        </p:spPr>
        <p:txBody>
          <a:bodyPr>
            <a:spAutoFit/>
          </a:bodyPr>
          <a:lstStyle>
            <a:lvl1pPr>
              <a:defRPr>
                <a:solidFill>
                  <a:schemeClr val="tx1"/>
                </a:solidFill>
                <a:latin typeface="Bookman Old Style" pitchFamily="18" charset="0"/>
              </a:defRPr>
            </a:lvl1pPr>
            <a:lvl2pPr marL="742950" indent="-285750">
              <a:defRPr>
                <a:solidFill>
                  <a:schemeClr val="tx1"/>
                </a:solidFill>
                <a:latin typeface="Bookman Old Style" pitchFamily="18" charset="0"/>
              </a:defRPr>
            </a:lvl2pPr>
            <a:lvl3pPr marL="1143000" indent="-228600">
              <a:defRPr>
                <a:solidFill>
                  <a:schemeClr val="tx1"/>
                </a:solidFill>
                <a:latin typeface="Bookman Old Style" pitchFamily="18" charset="0"/>
              </a:defRPr>
            </a:lvl3pPr>
            <a:lvl4pPr marL="1600200" indent="-228600">
              <a:defRPr>
                <a:solidFill>
                  <a:schemeClr val="tx1"/>
                </a:solidFill>
                <a:latin typeface="Bookman Old Style" pitchFamily="18" charset="0"/>
              </a:defRPr>
            </a:lvl4pPr>
            <a:lvl5pPr marL="2057400" indent="-228600">
              <a:defRPr>
                <a:solidFill>
                  <a:schemeClr val="tx1"/>
                </a:solidFill>
                <a:latin typeface="Bookman Old Style" pitchFamily="18" charset="0"/>
              </a:defRPr>
            </a:lvl5pPr>
            <a:lvl6pPr marL="2514600" indent="-228600" eaLnBrk="0" fontAlgn="base" hangingPunct="0">
              <a:spcBef>
                <a:spcPct val="0"/>
              </a:spcBef>
              <a:spcAft>
                <a:spcPct val="0"/>
              </a:spcAft>
              <a:defRPr>
                <a:solidFill>
                  <a:schemeClr val="tx1"/>
                </a:solidFill>
                <a:latin typeface="Bookman Old Style" pitchFamily="18" charset="0"/>
              </a:defRPr>
            </a:lvl6pPr>
            <a:lvl7pPr marL="2971800" indent="-228600" eaLnBrk="0" fontAlgn="base" hangingPunct="0">
              <a:spcBef>
                <a:spcPct val="0"/>
              </a:spcBef>
              <a:spcAft>
                <a:spcPct val="0"/>
              </a:spcAft>
              <a:defRPr>
                <a:solidFill>
                  <a:schemeClr val="tx1"/>
                </a:solidFill>
                <a:latin typeface="Bookman Old Style" pitchFamily="18" charset="0"/>
              </a:defRPr>
            </a:lvl7pPr>
            <a:lvl8pPr marL="3429000" indent="-228600" eaLnBrk="0" fontAlgn="base" hangingPunct="0">
              <a:spcBef>
                <a:spcPct val="0"/>
              </a:spcBef>
              <a:spcAft>
                <a:spcPct val="0"/>
              </a:spcAft>
              <a:defRPr>
                <a:solidFill>
                  <a:schemeClr val="tx1"/>
                </a:solidFill>
                <a:latin typeface="Bookman Old Style" pitchFamily="18" charset="0"/>
              </a:defRPr>
            </a:lvl8pPr>
            <a:lvl9pPr marL="3886200" indent="-228600" eaLnBrk="0" fontAlgn="base" hangingPunct="0">
              <a:spcBef>
                <a:spcPct val="0"/>
              </a:spcBef>
              <a:spcAft>
                <a:spcPct val="0"/>
              </a:spcAft>
              <a:defRPr>
                <a:solidFill>
                  <a:schemeClr val="tx1"/>
                </a:solidFill>
                <a:latin typeface="Bookman Old Style"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altLang="en-US" sz="1800" b="1" i="0" u="none" strike="noStrike" kern="1200" cap="none" spc="0" normalizeH="0" baseline="0" noProof="0" dirty="0">
                <a:ln>
                  <a:noFill/>
                </a:ln>
                <a:solidFill>
                  <a:srgbClr val="C00000"/>
                </a:solidFill>
                <a:effectLst/>
                <a:uLnTx/>
                <a:uFillTx/>
                <a:latin typeface="Bookman Old Style" pitchFamily="18" charset="0"/>
                <a:ea typeface="+mn-ea"/>
                <a:cs typeface="+mn-cs"/>
              </a:rPr>
              <a:t>Department of Computer Science and Engineering</a:t>
            </a:r>
          </a:p>
        </p:txBody>
      </p:sp>
      <p:sp>
        <p:nvSpPr>
          <p:cNvPr id="2" name="Title 1"/>
          <p:cNvSpPr>
            <a:spLocks noGrp="1"/>
          </p:cNvSpPr>
          <p:nvPr>
            <p:ph type="title"/>
          </p:nvPr>
        </p:nvSpPr>
        <p:spPr>
          <a:xfrm>
            <a:off x="1128713" y="138113"/>
            <a:ext cx="8902391" cy="595312"/>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lgn="just">
              <a:buNone/>
              <a:defRPr b="0">
                <a:solidFill>
                  <a:schemeClr val="tx1"/>
                </a:solidFill>
              </a:defRPr>
            </a:lvl1pPr>
            <a:lvl2pPr algn="just">
              <a:defRPr b="0">
                <a:solidFill>
                  <a:schemeClr val="tx1"/>
                </a:solidFill>
              </a:defRPr>
            </a:lvl2pPr>
            <a:lvl3pPr algn="just">
              <a:defRPr b="0">
                <a:solidFill>
                  <a:schemeClr val="tx1"/>
                </a:solidFill>
              </a:defRPr>
            </a:lvl3pPr>
            <a:lvl4pPr algn="just">
              <a:defRPr b="0">
                <a:solidFill>
                  <a:schemeClr val="tx1"/>
                </a:solidFill>
              </a:defRPr>
            </a:lvl4pPr>
            <a:lvl5pPr algn="just">
              <a:defRPr b="0">
                <a:solidFill>
                  <a:schemeClr val="tx1"/>
                </a:solidFill>
              </a:defRPr>
            </a:lvl5pPr>
          </a:lstStyle>
          <a:p>
            <a:pPr lvl="0"/>
            <a:endParaRPr lang="en-US" dirty="0"/>
          </a:p>
        </p:txBody>
      </p:sp>
      <p:sp>
        <p:nvSpPr>
          <p:cNvPr id="1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US" altLang="en-US" dirty="0"/>
              <a:t>‹#›</a:t>
            </a:fld>
            <a:endParaRPr lang="en-US" alt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1" i="0" u="none" strike="noStrike" kern="1200" cap="none" spc="0" normalizeH="0" baseline="0" noProof="0">
              <a:ln>
                <a:noFill/>
              </a:ln>
              <a:solidFill>
                <a:srgbClr val="002060"/>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srgbClr val="002060"/>
                </a:solidFill>
                <a:effectLst/>
                <a:uLnTx/>
                <a:uFillTx/>
                <a:latin typeface="+mn-lt"/>
                <a:ea typeface="+mn-ea"/>
                <a:cs typeface="+mn-cs"/>
              </a:rPr>
              <a:t>Computer Science and Engineering</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jus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1" i="0" u="none" strike="noStrike" kern="1200" cap="none" spc="0" normalizeH="0" baseline="0" noProof="0">
              <a:ln>
                <a:noFill/>
              </a:ln>
              <a:solidFill>
                <a:srgbClr val="002060"/>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srgbClr val="002060"/>
                </a:solidFill>
                <a:effectLst/>
                <a:uLnTx/>
                <a:uFillTx/>
                <a:latin typeface="+mn-lt"/>
                <a:ea typeface="+mn-ea"/>
                <a:cs typeface="+mn-cs"/>
              </a:rPr>
              <a:t>Computer Science and Engineering</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Bookman Old Style" pitchFamily="18" charset="0"/>
              </a:rPr>
              <a:t>‹#›</a:t>
            </a:fld>
            <a:endParaRPr lang="en-US" altLang="en-US" dirty="0">
              <a:latin typeface="Bookman Old Style"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098" name="Group 6"/>
          <p:cNvGrpSpPr/>
          <p:nvPr userDrawn="1"/>
        </p:nvGrpSpPr>
        <p:grpSpPr>
          <a:xfrm>
            <a:off x="7240588" y="6302375"/>
            <a:ext cx="4489450" cy="0"/>
            <a:chOff x="7230414" y="6467118"/>
            <a:chExt cx="4489361" cy="0"/>
          </a:xfrm>
        </p:grpSpPr>
        <p:cxnSp>
          <p:nvCxnSpPr>
            <p:cNvPr id="8" name="Straight Connector 7"/>
            <p:cNvCxnSpPr/>
            <p:nvPr/>
          </p:nvCxnSpPr>
          <p:spPr>
            <a:xfrm>
              <a:off x="10238666" y="6467118"/>
              <a:ext cx="1481109" cy="0"/>
            </a:xfrm>
            <a:prstGeom prst="line">
              <a:avLst/>
            </a:prstGeom>
            <a:ln w="28575">
              <a:solidFill>
                <a:srgbClr val="A4238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686122" y="6467118"/>
              <a:ext cx="1539844" cy="0"/>
            </a:xfrm>
            <a:prstGeom prst="line">
              <a:avLst/>
            </a:prstGeom>
            <a:ln w="28575">
              <a:solidFill>
                <a:srgbClr val="A7CE3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230414" y="6467118"/>
              <a:ext cx="1538257" cy="0"/>
            </a:xfrm>
            <a:prstGeom prst="line">
              <a:avLst/>
            </a:prstGeom>
            <a:ln w="28575">
              <a:solidFill>
                <a:srgbClr val="F5822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flipV="1">
            <a:off x="119063" y="895350"/>
            <a:ext cx="4351338" cy="2540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100" name="Picture 15"/>
          <p:cNvPicPr>
            <a:picLocks noChangeAspect="1"/>
          </p:cNvPicPr>
          <p:nvPr userDrawn="1"/>
        </p:nvPicPr>
        <p:blipFill>
          <a:blip r:embed="rId2"/>
          <a:stretch>
            <a:fillRect/>
          </a:stretch>
        </p:blipFill>
        <p:spPr>
          <a:xfrm>
            <a:off x="255588" y="138113"/>
            <a:ext cx="827087" cy="611187"/>
          </a:xfrm>
          <a:prstGeom prst="rect">
            <a:avLst/>
          </a:prstGeom>
          <a:noFill/>
          <a:ln w="9525">
            <a:noFill/>
          </a:ln>
        </p:spPr>
      </p:pic>
      <p:pic>
        <p:nvPicPr>
          <p:cNvPr id="4101" name="Picture 2"/>
          <p:cNvPicPr>
            <a:picLocks noChangeAspect="1"/>
          </p:cNvPicPr>
          <p:nvPr userDrawn="1"/>
        </p:nvPicPr>
        <p:blipFill>
          <a:blip r:embed="rId3"/>
          <a:stretch>
            <a:fillRect/>
          </a:stretch>
        </p:blipFill>
        <p:spPr>
          <a:xfrm>
            <a:off x="10990263" y="138113"/>
            <a:ext cx="1000125" cy="560387"/>
          </a:xfrm>
          <a:prstGeom prst="rect">
            <a:avLst/>
          </a:prstGeom>
          <a:noFill/>
          <a:ln w="9525">
            <a:noFill/>
          </a:ln>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0509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509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4"/>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1" i="0" u="none" strike="noStrike" kern="1200" cap="none" spc="0" normalizeH="0" baseline="0" noProof="0">
              <a:ln>
                <a:noFill/>
              </a:ln>
              <a:solidFill>
                <a:srgbClr val="002060"/>
              </a:solidFill>
              <a:effectLst/>
              <a:uLnTx/>
              <a:uFillTx/>
              <a:latin typeface="+mn-lt"/>
              <a:ea typeface="+mn-ea"/>
              <a:cs typeface="+mn-cs"/>
            </a:endParaRPr>
          </a:p>
        </p:txBody>
      </p:sp>
      <p:sp>
        <p:nvSpPr>
          <p:cNvPr id="15"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srgbClr val="002060"/>
                </a:solidFill>
                <a:effectLst/>
                <a:uLnTx/>
                <a:uFillTx/>
                <a:latin typeface="+mn-lt"/>
                <a:ea typeface="+mn-ea"/>
                <a:cs typeface="+mn-cs"/>
              </a:rPr>
              <a:t>Computer Science and Engineering</a:t>
            </a:r>
          </a:p>
        </p:txBody>
      </p:sp>
      <p:sp>
        <p:nvSpPr>
          <p:cNvPr id="16" name="Slide Number Placeholder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Logo, company name&#10;&#10;Description automatically generated">
            <a:extLst>
              <a:ext uri="{FF2B5EF4-FFF2-40B4-BE49-F238E27FC236}">
                <a16:creationId xmlns:a16="http://schemas.microsoft.com/office/drawing/2014/main" id="{8C770CB4-7E65-F742-837E-9BC38BB8532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05450" y="20638"/>
            <a:ext cx="11811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0AAB19FB-9923-ACFF-BEC1-67F3DFCCD44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159375" y="5467350"/>
            <a:ext cx="22606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960563"/>
            <a:ext cx="9144000" cy="1277937"/>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0334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D319502D-258C-2004-3CED-8E4B3DF0A4F3}"/>
              </a:ext>
            </a:extLst>
          </p:cNvPr>
          <p:cNvSpPr>
            <a:spLocks noGrp="1"/>
          </p:cNvSpPr>
          <p:nvPr>
            <p:ph type="dt" sz="half" idx="10"/>
          </p:nvPr>
        </p:nvSpPr>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98FBA7C7-EB3D-5880-CAD0-DC026BADBA71}"/>
              </a:ext>
            </a:extLst>
          </p:cNvPr>
          <p:cNvSpPr>
            <a:spLocks noGrp="1"/>
          </p:cNvSpPr>
          <p:nvPr>
            <p:ph type="ftr" sz="quarter" idx="11"/>
          </p:nvPr>
        </p:nvSpPr>
        <p:spPr/>
        <p:txBody>
          <a:bodyPr/>
          <a:lstStyle>
            <a:lvl1pPr>
              <a:defRPr/>
            </a:lvl1pPr>
          </a:lstStyle>
          <a:p>
            <a:pPr>
              <a:defRPr/>
            </a:pPr>
            <a:r>
              <a:rPr lang="en-US"/>
              <a:t>Computer Science and Engineering</a:t>
            </a:r>
          </a:p>
        </p:txBody>
      </p:sp>
      <p:sp>
        <p:nvSpPr>
          <p:cNvPr id="8" name="Slide Number Placeholder 5">
            <a:extLst>
              <a:ext uri="{FF2B5EF4-FFF2-40B4-BE49-F238E27FC236}">
                <a16:creationId xmlns:a16="http://schemas.microsoft.com/office/drawing/2014/main" id="{9B5AA291-DC34-CFFD-7633-6EFA3A5AF673}"/>
              </a:ext>
            </a:extLst>
          </p:cNvPr>
          <p:cNvSpPr>
            <a:spLocks noGrp="1"/>
          </p:cNvSpPr>
          <p:nvPr>
            <p:ph type="sldNum" sz="quarter" idx="12"/>
          </p:nvPr>
        </p:nvSpPr>
        <p:spPr/>
        <p:txBody>
          <a:bodyPr/>
          <a:lstStyle>
            <a:lvl1pPr>
              <a:defRPr/>
            </a:lvl1pPr>
          </a:lstStyle>
          <a:p>
            <a:pPr>
              <a:defRPr/>
            </a:pPr>
            <a:fld id="{93DC1ED0-DB47-40D8-819B-667C303F776D}" type="slidenum">
              <a:rPr lang="en-US" altLang="en-US"/>
              <a:pPr>
                <a:defRPr/>
              </a:pPr>
              <a:t>‹#›</a:t>
            </a:fld>
            <a:endParaRPr lang="en-US" altLang="en-US"/>
          </a:p>
        </p:txBody>
      </p:sp>
    </p:spTree>
    <p:extLst>
      <p:ext uri="{BB962C8B-B14F-4D97-AF65-F5344CB8AC3E}">
        <p14:creationId xmlns:p14="http://schemas.microsoft.com/office/powerpoint/2010/main" val="334251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1939599F-2E11-CFDB-C763-045D13C40493}"/>
              </a:ext>
            </a:extLst>
          </p:cNvPr>
          <p:cNvGrpSpPr>
            <a:grpSpLocks/>
          </p:cNvGrpSpPr>
          <p:nvPr userDrawn="1"/>
        </p:nvGrpSpPr>
        <p:grpSpPr bwMode="auto">
          <a:xfrm>
            <a:off x="7240588" y="6302375"/>
            <a:ext cx="4489450" cy="0"/>
            <a:chOff x="4619767" y="6168788"/>
            <a:chExt cx="7110271" cy="133587"/>
          </a:xfrm>
        </p:grpSpPr>
        <p:cxnSp>
          <p:nvCxnSpPr>
            <p:cNvPr id="5" name="Straight Connector 4">
              <a:extLst>
                <a:ext uri="{FF2B5EF4-FFF2-40B4-BE49-F238E27FC236}">
                  <a16:creationId xmlns:a16="http://schemas.microsoft.com/office/drawing/2014/main" id="{2DB145E5-FDB3-8C85-A464-1CC757DF2262}"/>
                </a:ext>
              </a:extLst>
            </p:cNvPr>
            <p:cNvCxnSpPr>
              <a:cxnSpLocks/>
            </p:cNvCxnSpPr>
            <p:nvPr/>
          </p:nvCxnSpPr>
          <p:spPr>
            <a:xfrm>
              <a:off x="10988800" y="6302375"/>
              <a:ext cx="1480888" cy="0"/>
            </a:xfrm>
            <a:prstGeom prst="line">
              <a:avLst/>
            </a:prstGeom>
            <a:ln w="28575">
              <a:solidFill>
                <a:srgbClr val="A4238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E6EBA22-BC94-E3F2-B3F2-AAFA1DE4C969}"/>
                </a:ext>
              </a:extLst>
            </p:cNvPr>
            <p:cNvCxnSpPr>
              <a:cxnSpLocks/>
            </p:cNvCxnSpPr>
            <p:nvPr/>
          </p:nvCxnSpPr>
          <p:spPr>
            <a:xfrm>
              <a:off x="10958629" y="6302375"/>
              <a:ext cx="1541230" cy="0"/>
            </a:xfrm>
            <a:prstGeom prst="line">
              <a:avLst/>
            </a:prstGeom>
            <a:ln w="28575">
              <a:solidFill>
                <a:srgbClr val="A7CE39"/>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F9E2487-997E-406C-10F4-D15FDB20F205}"/>
                </a:ext>
              </a:extLst>
            </p:cNvPr>
            <p:cNvCxnSpPr>
              <a:cxnSpLocks/>
            </p:cNvCxnSpPr>
            <p:nvPr/>
          </p:nvCxnSpPr>
          <p:spPr>
            <a:xfrm>
              <a:off x="10959093" y="6302375"/>
              <a:ext cx="1538715" cy="0"/>
            </a:xfrm>
            <a:prstGeom prst="line">
              <a:avLst/>
            </a:prstGeom>
            <a:ln w="28575">
              <a:solidFill>
                <a:srgbClr val="F5822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7D705BCD-7BEE-CF2D-6B3D-117A2DA32A3E}"/>
              </a:ext>
            </a:extLst>
          </p:cNvPr>
          <p:cNvCxnSpPr>
            <a:cxnSpLocks/>
          </p:cNvCxnSpPr>
          <p:nvPr userDrawn="1"/>
        </p:nvCxnSpPr>
        <p:spPr>
          <a:xfrm flipV="1">
            <a:off x="119063" y="895350"/>
            <a:ext cx="4351337" cy="2540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9" name="Picture 11">
            <a:extLst>
              <a:ext uri="{FF2B5EF4-FFF2-40B4-BE49-F238E27FC236}">
                <a16:creationId xmlns:a16="http://schemas.microsoft.com/office/drawing/2014/main" id="{0E970F76-10F0-FC59-919E-F24439AA43C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7787" t="13615" r="86179" b="75441"/>
          <a:stretch>
            <a:fillRect/>
          </a:stretch>
        </p:blipFill>
        <p:spPr bwMode="auto">
          <a:xfrm>
            <a:off x="255588" y="92075"/>
            <a:ext cx="735012"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a16="http://schemas.microsoft.com/office/drawing/2014/main" id="{0F906217-9CC1-7CEC-7FAA-01F947C6754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l="50999" t="19032" r="40611" b="75822"/>
          <a:stretch>
            <a:fillRect/>
          </a:stretch>
        </p:blipFill>
        <p:spPr bwMode="auto">
          <a:xfrm>
            <a:off x="10555288" y="258763"/>
            <a:ext cx="1023937"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E8CDE175-A793-2AEA-273E-0715308682A7}"/>
              </a:ext>
            </a:extLst>
          </p:cNvPr>
          <p:cNvSpPr txBox="1">
            <a:spLocks noChangeArrowheads="1"/>
          </p:cNvSpPr>
          <p:nvPr userDrawn="1"/>
        </p:nvSpPr>
        <p:spPr bwMode="auto">
          <a:xfrm>
            <a:off x="9937750" y="595313"/>
            <a:ext cx="3592513" cy="246062"/>
          </a:xfrm>
          <a:prstGeom prst="rect">
            <a:avLst/>
          </a:prstGeom>
          <a:noFill/>
          <a:ln>
            <a:noFill/>
          </a:ln>
        </p:spPr>
        <p:txBody>
          <a:bodyPr>
            <a:spAutoFit/>
          </a:bodyPr>
          <a:lstStyle>
            <a:lvl1pPr>
              <a:defRPr>
                <a:solidFill>
                  <a:schemeClr val="tx1"/>
                </a:solidFill>
                <a:latin typeface="Bookman Old Style" panose="02050604050505020204" pitchFamily="18" charset="0"/>
              </a:defRPr>
            </a:lvl1pPr>
            <a:lvl2pPr marL="742950" indent="-285750">
              <a:defRPr>
                <a:solidFill>
                  <a:schemeClr val="tx1"/>
                </a:solidFill>
                <a:latin typeface="Bookman Old Style" panose="02050604050505020204" pitchFamily="18" charset="0"/>
              </a:defRPr>
            </a:lvl2pPr>
            <a:lvl3pPr marL="1143000" indent="-228600">
              <a:defRPr>
                <a:solidFill>
                  <a:schemeClr val="tx1"/>
                </a:solidFill>
                <a:latin typeface="Bookman Old Style" panose="02050604050505020204" pitchFamily="18" charset="0"/>
              </a:defRPr>
            </a:lvl3pPr>
            <a:lvl4pPr marL="1600200" indent="-228600">
              <a:defRPr>
                <a:solidFill>
                  <a:schemeClr val="tx1"/>
                </a:solidFill>
                <a:latin typeface="Bookman Old Style" panose="02050604050505020204" pitchFamily="18" charset="0"/>
              </a:defRPr>
            </a:lvl4pPr>
            <a:lvl5pPr marL="2057400" indent="-228600">
              <a:defRPr>
                <a:solidFill>
                  <a:schemeClr val="tx1"/>
                </a:solidFill>
                <a:latin typeface="Bookman Old Style" panose="02050604050505020204" pitchFamily="18" charset="0"/>
              </a:defRPr>
            </a:lvl5pPr>
            <a:lvl6pPr marL="2514600" indent="-228600" eaLnBrk="0" fontAlgn="base" hangingPunct="0">
              <a:spcBef>
                <a:spcPct val="0"/>
              </a:spcBef>
              <a:spcAft>
                <a:spcPct val="0"/>
              </a:spcAft>
              <a:defRPr>
                <a:solidFill>
                  <a:schemeClr val="tx1"/>
                </a:solidFill>
                <a:latin typeface="Bookman Old Style" panose="02050604050505020204" pitchFamily="18" charset="0"/>
              </a:defRPr>
            </a:lvl6pPr>
            <a:lvl7pPr marL="2971800" indent="-228600" eaLnBrk="0" fontAlgn="base" hangingPunct="0">
              <a:spcBef>
                <a:spcPct val="0"/>
              </a:spcBef>
              <a:spcAft>
                <a:spcPct val="0"/>
              </a:spcAft>
              <a:defRPr>
                <a:solidFill>
                  <a:schemeClr val="tx1"/>
                </a:solidFill>
                <a:latin typeface="Bookman Old Style" panose="02050604050505020204" pitchFamily="18" charset="0"/>
              </a:defRPr>
            </a:lvl7pPr>
            <a:lvl8pPr marL="3429000" indent="-228600" eaLnBrk="0" fontAlgn="base" hangingPunct="0">
              <a:spcBef>
                <a:spcPct val="0"/>
              </a:spcBef>
              <a:spcAft>
                <a:spcPct val="0"/>
              </a:spcAft>
              <a:defRPr>
                <a:solidFill>
                  <a:schemeClr val="tx1"/>
                </a:solidFill>
                <a:latin typeface="Bookman Old Style" panose="02050604050505020204" pitchFamily="18" charset="0"/>
              </a:defRPr>
            </a:lvl8pPr>
            <a:lvl9pPr marL="3886200" indent="-228600" eaLnBrk="0" fontAlgn="base" hangingPunct="0">
              <a:spcBef>
                <a:spcPct val="0"/>
              </a:spcBef>
              <a:spcAft>
                <a:spcPct val="0"/>
              </a:spcAft>
              <a:defRPr>
                <a:solidFill>
                  <a:schemeClr val="tx1"/>
                </a:solidFill>
                <a:latin typeface="Bookman Old Style" panose="02050604050505020204" pitchFamily="18" charset="0"/>
              </a:defRPr>
            </a:lvl9pPr>
          </a:lstStyle>
          <a:p>
            <a:pPr>
              <a:defRPr/>
            </a:pPr>
            <a:r>
              <a:rPr lang="en-IN" altLang="en-US" sz="900" b="1" dirty="0">
                <a:solidFill>
                  <a:srgbClr val="C00000"/>
                </a:solidFill>
              </a:rPr>
              <a:t>St</a:t>
            </a:r>
            <a:r>
              <a:rPr lang="en-IN" altLang="en-US" sz="1000" b="1" dirty="0">
                <a:solidFill>
                  <a:srgbClr val="C00000"/>
                </a:solidFill>
              </a:rPr>
              <a:t>.Peter’s Engineering  College</a:t>
            </a:r>
          </a:p>
        </p:txBody>
      </p:sp>
      <p:sp>
        <p:nvSpPr>
          <p:cNvPr id="12" name="TextBox 11">
            <a:extLst>
              <a:ext uri="{FF2B5EF4-FFF2-40B4-BE49-F238E27FC236}">
                <a16:creationId xmlns:a16="http://schemas.microsoft.com/office/drawing/2014/main" id="{FFEC091A-7C5B-9B43-3B9D-71C7BD9E3231}"/>
              </a:ext>
            </a:extLst>
          </p:cNvPr>
          <p:cNvSpPr txBox="1">
            <a:spLocks noChangeArrowheads="1"/>
          </p:cNvSpPr>
          <p:nvPr userDrawn="1"/>
        </p:nvSpPr>
        <p:spPr bwMode="auto">
          <a:xfrm>
            <a:off x="760413" y="6211888"/>
            <a:ext cx="6748462" cy="369887"/>
          </a:xfrm>
          <a:prstGeom prst="rect">
            <a:avLst/>
          </a:prstGeom>
          <a:noFill/>
          <a:ln>
            <a:noFill/>
          </a:ln>
        </p:spPr>
        <p:txBody>
          <a:bodyPr>
            <a:spAutoFit/>
          </a:bodyPr>
          <a:lstStyle>
            <a:lvl1pPr>
              <a:defRPr>
                <a:solidFill>
                  <a:schemeClr val="tx1"/>
                </a:solidFill>
                <a:latin typeface="Bookman Old Style" panose="02050604050505020204" pitchFamily="18" charset="0"/>
              </a:defRPr>
            </a:lvl1pPr>
            <a:lvl2pPr marL="742950" indent="-285750">
              <a:defRPr>
                <a:solidFill>
                  <a:schemeClr val="tx1"/>
                </a:solidFill>
                <a:latin typeface="Bookman Old Style" panose="02050604050505020204" pitchFamily="18" charset="0"/>
              </a:defRPr>
            </a:lvl2pPr>
            <a:lvl3pPr marL="1143000" indent="-228600">
              <a:defRPr>
                <a:solidFill>
                  <a:schemeClr val="tx1"/>
                </a:solidFill>
                <a:latin typeface="Bookman Old Style" panose="02050604050505020204" pitchFamily="18" charset="0"/>
              </a:defRPr>
            </a:lvl3pPr>
            <a:lvl4pPr marL="1600200" indent="-228600">
              <a:defRPr>
                <a:solidFill>
                  <a:schemeClr val="tx1"/>
                </a:solidFill>
                <a:latin typeface="Bookman Old Style" panose="02050604050505020204" pitchFamily="18" charset="0"/>
              </a:defRPr>
            </a:lvl4pPr>
            <a:lvl5pPr marL="2057400" indent="-228600">
              <a:defRPr>
                <a:solidFill>
                  <a:schemeClr val="tx1"/>
                </a:solidFill>
                <a:latin typeface="Bookman Old Style" panose="02050604050505020204" pitchFamily="18" charset="0"/>
              </a:defRPr>
            </a:lvl5pPr>
            <a:lvl6pPr marL="2514600" indent="-228600" eaLnBrk="0" fontAlgn="base" hangingPunct="0">
              <a:spcBef>
                <a:spcPct val="0"/>
              </a:spcBef>
              <a:spcAft>
                <a:spcPct val="0"/>
              </a:spcAft>
              <a:defRPr>
                <a:solidFill>
                  <a:schemeClr val="tx1"/>
                </a:solidFill>
                <a:latin typeface="Bookman Old Style" panose="02050604050505020204" pitchFamily="18" charset="0"/>
              </a:defRPr>
            </a:lvl6pPr>
            <a:lvl7pPr marL="2971800" indent="-228600" eaLnBrk="0" fontAlgn="base" hangingPunct="0">
              <a:spcBef>
                <a:spcPct val="0"/>
              </a:spcBef>
              <a:spcAft>
                <a:spcPct val="0"/>
              </a:spcAft>
              <a:defRPr>
                <a:solidFill>
                  <a:schemeClr val="tx1"/>
                </a:solidFill>
                <a:latin typeface="Bookman Old Style" panose="02050604050505020204" pitchFamily="18" charset="0"/>
              </a:defRPr>
            </a:lvl7pPr>
            <a:lvl8pPr marL="3429000" indent="-228600" eaLnBrk="0" fontAlgn="base" hangingPunct="0">
              <a:spcBef>
                <a:spcPct val="0"/>
              </a:spcBef>
              <a:spcAft>
                <a:spcPct val="0"/>
              </a:spcAft>
              <a:defRPr>
                <a:solidFill>
                  <a:schemeClr val="tx1"/>
                </a:solidFill>
                <a:latin typeface="Bookman Old Style" panose="02050604050505020204" pitchFamily="18" charset="0"/>
              </a:defRPr>
            </a:lvl8pPr>
            <a:lvl9pPr marL="3886200" indent="-228600" eaLnBrk="0" fontAlgn="base" hangingPunct="0">
              <a:spcBef>
                <a:spcPct val="0"/>
              </a:spcBef>
              <a:spcAft>
                <a:spcPct val="0"/>
              </a:spcAft>
              <a:defRPr>
                <a:solidFill>
                  <a:schemeClr val="tx1"/>
                </a:solidFill>
                <a:latin typeface="Bookman Old Style" panose="02050604050505020204" pitchFamily="18" charset="0"/>
              </a:defRPr>
            </a:lvl9pPr>
          </a:lstStyle>
          <a:p>
            <a:pPr>
              <a:defRPr/>
            </a:pPr>
            <a:r>
              <a:rPr lang="en-IN" altLang="en-US" b="1" dirty="0">
                <a:solidFill>
                  <a:srgbClr val="C00000"/>
                </a:solidFill>
              </a:rPr>
              <a:t>Department of Computer Science and Engineering</a:t>
            </a:r>
          </a:p>
        </p:txBody>
      </p:sp>
      <p:sp>
        <p:nvSpPr>
          <p:cNvPr id="2" name="Title 1"/>
          <p:cNvSpPr>
            <a:spLocks noGrp="1"/>
          </p:cNvSpPr>
          <p:nvPr>
            <p:ph type="title"/>
          </p:nvPr>
        </p:nvSpPr>
        <p:spPr>
          <a:xfrm>
            <a:off x="1128713" y="138113"/>
            <a:ext cx="8902391" cy="595312"/>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lgn="just">
              <a:buNone/>
              <a:defRPr b="0">
                <a:solidFill>
                  <a:schemeClr val="tx1"/>
                </a:solidFill>
              </a:defRPr>
            </a:lvl1pPr>
            <a:lvl2pPr algn="just">
              <a:defRPr b="0">
                <a:solidFill>
                  <a:schemeClr val="tx1"/>
                </a:solidFill>
              </a:defRPr>
            </a:lvl2pPr>
            <a:lvl3pPr algn="just">
              <a:defRPr b="0">
                <a:solidFill>
                  <a:schemeClr val="tx1"/>
                </a:solidFill>
              </a:defRPr>
            </a:lvl3pPr>
            <a:lvl4pPr algn="just">
              <a:defRPr b="0">
                <a:solidFill>
                  <a:schemeClr val="tx1"/>
                </a:solidFill>
              </a:defRPr>
            </a:lvl4pPr>
            <a:lvl5pPr algn="just">
              <a:defRPr b="0">
                <a:solidFill>
                  <a:schemeClr val="tx1"/>
                </a:solidFill>
              </a:defRPr>
            </a:lvl5pPr>
          </a:lstStyle>
          <a:p>
            <a:pPr lvl="0"/>
            <a:endParaRPr lang="en-US" dirty="0"/>
          </a:p>
        </p:txBody>
      </p:sp>
      <p:sp>
        <p:nvSpPr>
          <p:cNvPr id="13" name="Slide Number Placeholder 5">
            <a:extLst>
              <a:ext uri="{FF2B5EF4-FFF2-40B4-BE49-F238E27FC236}">
                <a16:creationId xmlns:a16="http://schemas.microsoft.com/office/drawing/2014/main" id="{7E6AC429-6E15-6DE5-22BF-3B1A3FF6D8BA}"/>
              </a:ext>
            </a:extLst>
          </p:cNvPr>
          <p:cNvSpPr>
            <a:spLocks noGrp="1"/>
          </p:cNvSpPr>
          <p:nvPr>
            <p:ph type="sldNum" sz="quarter" idx="10"/>
          </p:nvPr>
        </p:nvSpPr>
        <p:spPr/>
        <p:txBody>
          <a:bodyPr/>
          <a:lstStyle>
            <a:lvl1pPr>
              <a:defRPr/>
            </a:lvl1pPr>
          </a:lstStyle>
          <a:p>
            <a:pPr>
              <a:defRPr/>
            </a:pPr>
            <a:fld id="{71894391-C62B-4648-925A-3581A2790CBF}" type="slidenum">
              <a:rPr lang="en-US" altLang="en-US"/>
              <a:pPr>
                <a:defRPr/>
              </a:pPr>
              <a:t>‹#›</a:t>
            </a:fld>
            <a:endParaRPr lang="en-US" altLang="en-US"/>
          </a:p>
        </p:txBody>
      </p:sp>
    </p:spTree>
    <p:extLst>
      <p:ext uri="{BB962C8B-B14F-4D97-AF65-F5344CB8AC3E}">
        <p14:creationId xmlns:p14="http://schemas.microsoft.com/office/powerpoint/2010/main" val="206665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jus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562567CA-A564-8C13-0FF5-218A124D6B9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DB1C996-9D5D-712E-A73F-1603C1DD768D}"/>
              </a:ext>
            </a:extLst>
          </p:cNvPr>
          <p:cNvSpPr>
            <a:spLocks noGrp="1"/>
          </p:cNvSpPr>
          <p:nvPr>
            <p:ph type="ftr" sz="quarter" idx="11"/>
          </p:nvPr>
        </p:nvSpPr>
        <p:spPr/>
        <p:txBody>
          <a:bodyPr/>
          <a:lstStyle>
            <a:lvl1pPr>
              <a:defRPr/>
            </a:lvl1pPr>
          </a:lstStyle>
          <a:p>
            <a:pPr>
              <a:defRPr/>
            </a:pPr>
            <a:r>
              <a:rPr lang="en-US"/>
              <a:t>Computer Science and Engineering</a:t>
            </a:r>
          </a:p>
        </p:txBody>
      </p:sp>
      <p:sp>
        <p:nvSpPr>
          <p:cNvPr id="6" name="Slide Number Placeholder 5">
            <a:extLst>
              <a:ext uri="{FF2B5EF4-FFF2-40B4-BE49-F238E27FC236}">
                <a16:creationId xmlns:a16="http://schemas.microsoft.com/office/drawing/2014/main" id="{C4CEA17C-F128-91BA-D38A-C0D55A7F7FBF}"/>
              </a:ext>
            </a:extLst>
          </p:cNvPr>
          <p:cNvSpPr>
            <a:spLocks noGrp="1"/>
          </p:cNvSpPr>
          <p:nvPr>
            <p:ph type="sldNum" sz="quarter" idx="12"/>
          </p:nvPr>
        </p:nvSpPr>
        <p:spPr/>
        <p:txBody>
          <a:bodyPr/>
          <a:lstStyle>
            <a:lvl1pPr>
              <a:defRPr/>
            </a:lvl1pPr>
          </a:lstStyle>
          <a:p>
            <a:pPr>
              <a:defRPr/>
            </a:pPr>
            <a:fld id="{52AB79AF-E421-42F2-A980-C4A1BEE93957}" type="slidenum">
              <a:rPr lang="en-US" altLang="en-US"/>
              <a:pPr>
                <a:defRPr/>
              </a:pPr>
              <a:t>‹#›</a:t>
            </a:fld>
            <a:endParaRPr lang="en-US" altLang="en-US"/>
          </a:p>
        </p:txBody>
      </p:sp>
    </p:spTree>
    <p:extLst>
      <p:ext uri="{BB962C8B-B14F-4D97-AF65-F5344CB8AC3E}">
        <p14:creationId xmlns:p14="http://schemas.microsoft.com/office/powerpoint/2010/main" val="735622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a:extLst>
              <a:ext uri="{FF2B5EF4-FFF2-40B4-BE49-F238E27FC236}">
                <a16:creationId xmlns:a16="http://schemas.microsoft.com/office/drawing/2014/main" id="{BE31B9BA-0795-F94F-524F-773951F1486A}"/>
              </a:ext>
            </a:extLst>
          </p:cNvPr>
          <p:cNvGrpSpPr>
            <a:grpSpLocks/>
          </p:cNvGrpSpPr>
          <p:nvPr userDrawn="1"/>
        </p:nvGrpSpPr>
        <p:grpSpPr bwMode="auto">
          <a:xfrm>
            <a:off x="7240588" y="6302375"/>
            <a:ext cx="4489450" cy="0"/>
            <a:chOff x="7230414" y="6467118"/>
            <a:chExt cx="4489361" cy="0"/>
          </a:xfrm>
        </p:grpSpPr>
        <p:cxnSp>
          <p:nvCxnSpPr>
            <p:cNvPr id="6" name="Straight Connector 5">
              <a:extLst>
                <a:ext uri="{FF2B5EF4-FFF2-40B4-BE49-F238E27FC236}">
                  <a16:creationId xmlns:a16="http://schemas.microsoft.com/office/drawing/2014/main" id="{A0E9275A-BE67-0D1D-C078-63B1136986A6}"/>
                </a:ext>
              </a:extLst>
            </p:cNvPr>
            <p:cNvCxnSpPr>
              <a:cxnSpLocks/>
            </p:cNvCxnSpPr>
            <p:nvPr/>
          </p:nvCxnSpPr>
          <p:spPr>
            <a:xfrm>
              <a:off x="10238666" y="6467118"/>
              <a:ext cx="1481109" cy="0"/>
            </a:xfrm>
            <a:prstGeom prst="line">
              <a:avLst/>
            </a:prstGeom>
            <a:ln w="28575">
              <a:solidFill>
                <a:srgbClr val="A4238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4086B94-F8BB-AB94-356A-C9D715466FCC}"/>
                </a:ext>
              </a:extLst>
            </p:cNvPr>
            <p:cNvCxnSpPr>
              <a:cxnSpLocks/>
            </p:cNvCxnSpPr>
            <p:nvPr/>
          </p:nvCxnSpPr>
          <p:spPr>
            <a:xfrm>
              <a:off x="8686122" y="6467118"/>
              <a:ext cx="1539844" cy="0"/>
            </a:xfrm>
            <a:prstGeom prst="line">
              <a:avLst/>
            </a:prstGeom>
            <a:ln w="28575">
              <a:solidFill>
                <a:srgbClr val="A7CE39"/>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339A8A7-8DFB-3653-C49B-EA9E0D70E4B1}"/>
                </a:ext>
              </a:extLst>
            </p:cNvPr>
            <p:cNvCxnSpPr>
              <a:cxnSpLocks/>
            </p:cNvCxnSpPr>
            <p:nvPr/>
          </p:nvCxnSpPr>
          <p:spPr>
            <a:xfrm>
              <a:off x="7230414" y="6467118"/>
              <a:ext cx="1538257" cy="0"/>
            </a:xfrm>
            <a:prstGeom prst="line">
              <a:avLst/>
            </a:prstGeom>
            <a:ln w="28575">
              <a:solidFill>
                <a:srgbClr val="F5822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F1BF1618-AC60-B82F-9AF4-63FDA320F5A3}"/>
              </a:ext>
            </a:extLst>
          </p:cNvPr>
          <p:cNvCxnSpPr>
            <a:cxnSpLocks/>
          </p:cNvCxnSpPr>
          <p:nvPr userDrawn="1"/>
        </p:nvCxnSpPr>
        <p:spPr>
          <a:xfrm flipV="1">
            <a:off x="119063" y="895350"/>
            <a:ext cx="4351337" cy="2540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15">
            <a:extLst>
              <a:ext uri="{FF2B5EF4-FFF2-40B4-BE49-F238E27FC236}">
                <a16:creationId xmlns:a16="http://schemas.microsoft.com/office/drawing/2014/main" id="{0D40009E-486E-ADBF-6FFE-0C472CAD888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88" y="138113"/>
            <a:ext cx="8270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a:extLst>
              <a:ext uri="{FF2B5EF4-FFF2-40B4-BE49-F238E27FC236}">
                <a16:creationId xmlns:a16="http://schemas.microsoft.com/office/drawing/2014/main" id="{30C2063D-8659-CDBC-399A-30CCF311067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990263" y="138113"/>
            <a:ext cx="10001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0509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509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4">
            <a:extLst>
              <a:ext uri="{FF2B5EF4-FFF2-40B4-BE49-F238E27FC236}">
                <a16:creationId xmlns:a16="http://schemas.microsoft.com/office/drawing/2014/main" id="{293F57B8-DB3D-429F-D9C9-D60E432712EA}"/>
              </a:ext>
            </a:extLst>
          </p:cNvPr>
          <p:cNvSpPr>
            <a:spLocks noGrp="1"/>
          </p:cNvSpPr>
          <p:nvPr>
            <p:ph type="dt" sz="half" idx="10"/>
          </p:nvPr>
        </p:nvSpPr>
        <p:spPr/>
        <p:txBody>
          <a:bodyPr/>
          <a:lstStyle>
            <a:lvl1pPr>
              <a:defRPr/>
            </a:lvl1pPr>
          </a:lstStyle>
          <a:p>
            <a:pPr>
              <a:defRPr/>
            </a:pPr>
            <a:endParaRPr lang="en-US"/>
          </a:p>
        </p:txBody>
      </p:sp>
      <p:sp>
        <p:nvSpPr>
          <p:cNvPr id="13" name="Footer Placeholder 5">
            <a:extLst>
              <a:ext uri="{FF2B5EF4-FFF2-40B4-BE49-F238E27FC236}">
                <a16:creationId xmlns:a16="http://schemas.microsoft.com/office/drawing/2014/main" id="{335DFF08-B54A-5E16-3C15-9DB9D0D1466F}"/>
              </a:ext>
            </a:extLst>
          </p:cNvPr>
          <p:cNvSpPr>
            <a:spLocks noGrp="1"/>
          </p:cNvSpPr>
          <p:nvPr>
            <p:ph type="ftr" sz="quarter" idx="11"/>
          </p:nvPr>
        </p:nvSpPr>
        <p:spPr/>
        <p:txBody>
          <a:bodyPr/>
          <a:lstStyle>
            <a:lvl1pPr>
              <a:defRPr/>
            </a:lvl1pPr>
          </a:lstStyle>
          <a:p>
            <a:pPr>
              <a:defRPr/>
            </a:pPr>
            <a:r>
              <a:rPr lang="en-US"/>
              <a:t>Computer Science and Engineering</a:t>
            </a:r>
          </a:p>
        </p:txBody>
      </p:sp>
      <p:sp>
        <p:nvSpPr>
          <p:cNvPr id="14" name="Slide Number Placeholder 6">
            <a:extLst>
              <a:ext uri="{FF2B5EF4-FFF2-40B4-BE49-F238E27FC236}">
                <a16:creationId xmlns:a16="http://schemas.microsoft.com/office/drawing/2014/main" id="{0826E2D7-939A-230A-D993-992B258B82B7}"/>
              </a:ext>
            </a:extLst>
          </p:cNvPr>
          <p:cNvSpPr>
            <a:spLocks noGrp="1"/>
          </p:cNvSpPr>
          <p:nvPr>
            <p:ph type="sldNum" sz="quarter" idx="12"/>
          </p:nvPr>
        </p:nvSpPr>
        <p:spPr/>
        <p:txBody>
          <a:bodyPr/>
          <a:lstStyle>
            <a:lvl1pPr>
              <a:defRPr/>
            </a:lvl1pPr>
          </a:lstStyle>
          <a:p>
            <a:pPr>
              <a:defRPr/>
            </a:pPr>
            <a:fld id="{EF764693-89C2-4391-8674-25EB3AB44E27}" type="slidenum">
              <a:rPr lang="en-US" altLang="en-US"/>
              <a:pPr>
                <a:defRPr/>
              </a:pPr>
              <a:t>‹#›</a:t>
            </a:fld>
            <a:endParaRPr lang="en-US" altLang="en-US"/>
          </a:p>
        </p:txBody>
      </p:sp>
    </p:spTree>
    <p:extLst>
      <p:ext uri="{BB962C8B-B14F-4D97-AF65-F5344CB8AC3E}">
        <p14:creationId xmlns:p14="http://schemas.microsoft.com/office/powerpoint/2010/main" val="30624684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1128713" y="138113"/>
            <a:ext cx="9767887" cy="595312"/>
          </a:xfrm>
          <a:prstGeom prst="rect">
            <a:avLst/>
          </a:prstGeom>
          <a:noFill/>
          <a:ln w="9525">
            <a:noFill/>
          </a:ln>
        </p:spPr>
        <p:txBody>
          <a:bodyPr anchor="ctr" anchorCtr="0"/>
          <a:lstStyle/>
          <a:p>
            <a:pPr lvl="0"/>
            <a:r>
              <a:rPr lang="en-US" altLang="en-US" dirty="0"/>
              <a:t>Uday</a:t>
            </a:r>
          </a:p>
        </p:txBody>
      </p:sp>
      <p:sp>
        <p:nvSpPr>
          <p:cNvPr id="1027" name="Text Placeholder 2"/>
          <p:cNvSpPr>
            <a:spLocks noGrp="1"/>
          </p:cNvSpPr>
          <p:nvPr>
            <p:ph type="body" idx="1"/>
          </p:nvPr>
        </p:nvSpPr>
        <p:spPr>
          <a:xfrm>
            <a:off x="1128713" y="1090613"/>
            <a:ext cx="9767887" cy="4818062"/>
          </a:xfrm>
          <a:prstGeom prst="rect">
            <a:avLst/>
          </a:prstGeom>
          <a:noFill/>
          <a:ln w="9525">
            <a:noFill/>
          </a:ln>
        </p:spPr>
        <p:txBody>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400" b="1">
                <a:solidFill>
                  <a:srgbClr val="002060"/>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1" i="0" u="none" strike="noStrike" kern="1200" cap="none" spc="0" normalizeH="0" baseline="0" noProof="0">
              <a:ln>
                <a:noFill/>
              </a:ln>
              <a:solidFill>
                <a:srgbClr val="002060"/>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400" b="1">
                <a:solidFill>
                  <a:srgbClr val="002060"/>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srgbClr val="002060"/>
                </a:solidFill>
                <a:effectLst/>
                <a:uLnTx/>
                <a:uFillTx/>
                <a:latin typeface="+mn-lt"/>
                <a:ea typeface="+mn-ea"/>
                <a:cs typeface="+mn-cs"/>
              </a:rPr>
              <a:t>Computer Science and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400" b="1">
                <a:solidFill>
                  <a:srgbClr val="002060"/>
                </a:solidFill>
              </a:defRPr>
            </a:lvl1pPr>
          </a:lstStyle>
          <a:p>
            <a:pPr lvl="0" eaLnBrk="1" hangingPunct="1">
              <a:buNone/>
            </a:pPr>
            <a:fld id="{9A0DB2DC-4C9A-4742-B13C-FB6460FD3503}" type="slidenum">
              <a:rPr lang="en-US" altLang="en-US" dirty="0">
                <a:latin typeface="Bookman Old Style" pitchFamily="18" charset="0"/>
              </a:rPr>
              <a:t>‹#›</a:t>
            </a:fld>
            <a:endParaRPr lang="en-US" altLang="en-US" dirty="0">
              <a:latin typeface="Bookman Old Style"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rtl="0" eaLnBrk="0" fontAlgn="base" hangingPunct="0">
        <a:lnSpc>
          <a:spcPct val="90000"/>
        </a:lnSpc>
        <a:spcBef>
          <a:spcPct val="0"/>
        </a:spcBef>
        <a:spcAft>
          <a:spcPct val="0"/>
        </a:spcAft>
        <a:defRPr sz="2800" b="1" kern="1200">
          <a:solidFill>
            <a:srgbClr val="002060"/>
          </a:solidFill>
          <a:latin typeface="+mj-lt"/>
          <a:ea typeface="+mj-ea"/>
          <a:cs typeface="+mj-cs"/>
        </a:defRPr>
      </a:lvl1pPr>
      <a:lvl2pPr algn="l" rtl="0" eaLnBrk="0" fontAlgn="base" hangingPunct="0">
        <a:lnSpc>
          <a:spcPct val="90000"/>
        </a:lnSpc>
        <a:spcBef>
          <a:spcPct val="0"/>
        </a:spcBef>
        <a:spcAft>
          <a:spcPct val="0"/>
        </a:spcAft>
        <a:defRPr sz="2800" b="1">
          <a:solidFill>
            <a:srgbClr val="002060"/>
          </a:solidFill>
          <a:latin typeface="Bookman Old Style" pitchFamily="18" charset="0"/>
        </a:defRPr>
      </a:lvl2pPr>
      <a:lvl3pPr algn="l" rtl="0" eaLnBrk="0" fontAlgn="base" hangingPunct="0">
        <a:lnSpc>
          <a:spcPct val="90000"/>
        </a:lnSpc>
        <a:spcBef>
          <a:spcPct val="0"/>
        </a:spcBef>
        <a:spcAft>
          <a:spcPct val="0"/>
        </a:spcAft>
        <a:defRPr sz="2800" b="1">
          <a:solidFill>
            <a:srgbClr val="002060"/>
          </a:solidFill>
          <a:latin typeface="Bookman Old Style" pitchFamily="18" charset="0"/>
        </a:defRPr>
      </a:lvl3pPr>
      <a:lvl4pPr algn="l" rtl="0" eaLnBrk="0" fontAlgn="base" hangingPunct="0">
        <a:lnSpc>
          <a:spcPct val="90000"/>
        </a:lnSpc>
        <a:spcBef>
          <a:spcPct val="0"/>
        </a:spcBef>
        <a:spcAft>
          <a:spcPct val="0"/>
        </a:spcAft>
        <a:defRPr sz="2800" b="1">
          <a:solidFill>
            <a:srgbClr val="002060"/>
          </a:solidFill>
          <a:latin typeface="Bookman Old Style" pitchFamily="18" charset="0"/>
        </a:defRPr>
      </a:lvl4pPr>
      <a:lvl5pPr algn="l" rtl="0" eaLnBrk="0" fontAlgn="base" hangingPunct="0">
        <a:lnSpc>
          <a:spcPct val="90000"/>
        </a:lnSpc>
        <a:spcBef>
          <a:spcPct val="0"/>
        </a:spcBef>
        <a:spcAft>
          <a:spcPct val="0"/>
        </a:spcAft>
        <a:defRPr sz="2800" b="1">
          <a:solidFill>
            <a:srgbClr val="002060"/>
          </a:solidFill>
          <a:latin typeface="Bookman Old Style" pitchFamily="18" charset="0"/>
        </a:defRPr>
      </a:lvl5pPr>
      <a:lvl6pPr marL="457200" algn="l" rtl="0" fontAlgn="base">
        <a:lnSpc>
          <a:spcPct val="90000"/>
        </a:lnSpc>
        <a:spcBef>
          <a:spcPct val="0"/>
        </a:spcBef>
        <a:spcAft>
          <a:spcPct val="0"/>
        </a:spcAft>
        <a:defRPr sz="2800" b="1">
          <a:solidFill>
            <a:srgbClr val="002060"/>
          </a:solidFill>
          <a:latin typeface="Bookman Old Style" pitchFamily="18" charset="0"/>
        </a:defRPr>
      </a:lvl6pPr>
      <a:lvl7pPr marL="914400" algn="l" rtl="0" fontAlgn="base">
        <a:lnSpc>
          <a:spcPct val="90000"/>
        </a:lnSpc>
        <a:spcBef>
          <a:spcPct val="0"/>
        </a:spcBef>
        <a:spcAft>
          <a:spcPct val="0"/>
        </a:spcAft>
        <a:defRPr sz="2800" b="1">
          <a:solidFill>
            <a:srgbClr val="002060"/>
          </a:solidFill>
          <a:latin typeface="Bookman Old Style" pitchFamily="18" charset="0"/>
        </a:defRPr>
      </a:lvl7pPr>
      <a:lvl8pPr marL="1371600" algn="l" rtl="0" fontAlgn="base">
        <a:lnSpc>
          <a:spcPct val="90000"/>
        </a:lnSpc>
        <a:spcBef>
          <a:spcPct val="0"/>
        </a:spcBef>
        <a:spcAft>
          <a:spcPct val="0"/>
        </a:spcAft>
        <a:defRPr sz="2800" b="1">
          <a:solidFill>
            <a:srgbClr val="002060"/>
          </a:solidFill>
          <a:latin typeface="Bookman Old Style" pitchFamily="18" charset="0"/>
        </a:defRPr>
      </a:lvl8pPr>
      <a:lvl9pPr marL="1828800" algn="l" rtl="0" fontAlgn="base">
        <a:lnSpc>
          <a:spcPct val="90000"/>
        </a:lnSpc>
        <a:spcBef>
          <a:spcPct val="0"/>
        </a:spcBef>
        <a:spcAft>
          <a:spcPct val="0"/>
        </a:spcAft>
        <a:defRPr sz="2800" b="1">
          <a:solidFill>
            <a:srgbClr val="002060"/>
          </a:solidFill>
          <a:latin typeface="Bookman Old Style" pitchFamily="18" charset="0"/>
        </a:defRPr>
      </a:lvl9pPr>
    </p:titleStyle>
    <p:bodyStyle>
      <a:lvl1pPr marL="228600" indent="-228600" algn="just" rtl="0" eaLnBrk="0" fontAlgn="base" hangingPunct="0">
        <a:lnSpc>
          <a:spcPct val="90000"/>
        </a:lnSpc>
        <a:spcBef>
          <a:spcPts val="1000"/>
        </a:spcBef>
        <a:spcAft>
          <a:spcPct val="0"/>
        </a:spcAft>
        <a:buFont typeface="Arial" panose="020B0604020202020204" pitchFamily="34" charset="0"/>
        <a:buChar char="•"/>
        <a:defRPr sz="3200" kern="1200">
          <a:solidFill>
            <a:schemeClr val="tx1"/>
          </a:solidFill>
          <a:latin typeface="+mn-lt"/>
          <a:ea typeface="+mn-ea"/>
          <a:cs typeface="+mn-cs"/>
        </a:defRPr>
      </a:lvl1pPr>
      <a:lvl2pPr marL="685800" indent="-228600" algn="just" rtl="0" eaLnBrk="0" fontAlgn="base" hangingPunct="0">
        <a:lnSpc>
          <a:spcPct val="90000"/>
        </a:lnSpc>
        <a:spcBef>
          <a:spcPts val="5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just"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just"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just"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170834E-AF1E-6630-8C84-9DB33687229E}"/>
              </a:ext>
            </a:extLst>
          </p:cNvPr>
          <p:cNvSpPr>
            <a:spLocks noGrp="1"/>
          </p:cNvSpPr>
          <p:nvPr>
            <p:ph type="title"/>
          </p:nvPr>
        </p:nvSpPr>
        <p:spPr bwMode="auto">
          <a:xfrm>
            <a:off x="1128713" y="138113"/>
            <a:ext cx="976788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Uday</a:t>
            </a:r>
          </a:p>
        </p:txBody>
      </p:sp>
      <p:sp>
        <p:nvSpPr>
          <p:cNvPr id="1027" name="Text Placeholder 2">
            <a:extLst>
              <a:ext uri="{FF2B5EF4-FFF2-40B4-BE49-F238E27FC236}">
                <a16:creationId xmlns:a16="http://schemas.microsoft.com/office/drawing/2014/main" id="{8A7B2F43-816F-C6D0-04D7-5152091AA001}"/>
              </a:ext>
            </a:extLst>
          </p:cNvPr>
          <p:cNvSpPr>
            <a:spLocks noGrp="1"/>
          </p:cNvSpPr>
          <p:nvPr>
            <p:ph type="body" idx="1"/>
          </p:nvPr>
        </p:nvSpPr>
        <p:spPr bwMode="auto">
          <a:xfrm>
            <a:off x="1128713" y="1090613"/>
            <a:ext cx="9767887" cy="481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1A8B4C3-388B-0093-BC0C-8C70B726D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400" b="1">
                <a:solidFill>
                  <a:srgbClr val="002060"/>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DBAEFBC6-7C22-3B45-BD33-62EFDFDE98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400" b="1">
                <a:solidFill>
                  <a:srgbClr val="002060"/>
                </a:solidFill>
                <a:latin typeface="+mn-lt"/>
              </a:defRPr>
            </a:lvl1pPr>
          </a:lstStyle>
          <a:p>
            <a:pPr>
              <a:defRPr/>
            </a:pPr>
            <a:r>
              <a:rPr lang="en-US"/>
              <a:t>Computer Science and Engineering</a:t>
            </a:r>
          </a:p>
        </p:txBody>
      </p:sp>
      <p:sp>
        <p:nvSpPr>
          <p:cNvPr id="6" name="Slide Number Placeholder 5">
            <a:extLst>
              <a:ext uri="{FF2B5EF4-FFF2-40B4-BE49-F238E27FC236}">
                <a16:creationId xmlns:a16="http://schemas.microsoft.com/office/drawing/2014/main" id="{9DEC6AA8-3939-31D9-3E3A-343FC3CA858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b="1">
                <a:solidFill>
                  <a:srgbClr val="002060"/>
                </a:solidFill>
              </a:defRPr>
            </a:lvl1pPr>
          </a:lstStyle>
          <a:p>
            <a:pPr>
              <a:defRPr/>
            </a:pPr>
            <a:fld id="{13EC14F8-E8C8-4380-9223-029F0E1AE219}" type="slidenum">
              <a:rPr lang="en-US" altLang="en-US"/>
              <a:pPr>
                <a:defRPr/>
              </a:pPr>
              <a:t>‹#›</a:t>
            </a:fld>
            <a:endParaRPr lang="en-US" altLang="en-US"/>
          </a:p>
        </p:txBody>
      </p:sp>
    </p:spTree>
    <p:extLst>
      <p:ext uri="{BB962C8B-B14F-4D97-AF65-F5344CB8AC3E}">
        <p14:creationId xmlns:p14="http://schemas.microsoft.com/office/powerpoint/2010/main" val="123861638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hdr="0" dt="0"/>
  <p:txStyles>
    <p:titleStyle>
      <a:lvl1pPr algn="l" rtl="0" eaLnBrk="0" fontAlgn="base" hangingPunct="0">
        <a:lnSpc>
          <a:spcPct val="90000"/>
        </a:lnSpc>
        <a:spcBef>
          <a:spcPct val="0"/>
        </a:spcBef>
        <a:spcAft>
          <a:spcPct val="0"/>
        </a:spcAft>
        <a:defRPr sz="2800" b="1" kern="1200">
          <a:solidFill>
            <a:srgbClr val="002060"/>
          </a:solidFill>
          <a:latin typeface="+mj-lt"/>
          <a:ea typeface="+mj-ea"/>
          <a:cs typeface="+mj-cs"/>
        </a:defRPr>
      </a:lvl1pPr>
      <a:lvl2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2pPr>
      <a:lvl3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3pPr>
      <a:lvl4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4pPr>
      <a:lvl5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5pPr>
      <a:lvl6pPr marL="457200" algn="l" rtl="0" fontAlgn="base">
        <a:lnSpc>
          <a:spcPct val="90000"/>
        </a:lnSpc>
        <a:spcBef>
          <a:spcPct val="0"/>
        </a:spcBef>
        <a:spcAft>
          <a:spcPct val="0"/>
        </a:spcAft>
        <a:defRPr sz="2800" b="1">
          <a:solidFill>
            <a:srgbClr val="002060"/>
          </a:solidFill>
          <a:latin typeface="Bookman Old Style" panose="02050604050505020204" pitchFamily="18" charset="0"/>
        </a:defRPr>
      </a:lvl6pPr>
      <a:lvl7pPr marL="914400" algn="l" rtl="0" fontAlgn="base">
        <a:lnSpc>
          <a:spcPct val="90000"/>
        </a:lnSpc>
        <a:spcBef>
          <a:spcPct val="0"/>
        </a:spcBef>
        <a:spcAft>
          <a:spcPct val="0"/>
        </a:spcAft>
        <a:defRPr sz="2800" b="1">
          <a:solidFill>
            <a:srgbClr val="002060"/>
          </a:solidFill>
          <a:latin typeface="Bookman Old Style" panose="02050604050505020204" pitchFamily="18" charset="0"/>
        </a:defRPr>
      </a:lvl7pPr>
      <a:lvl8pPr marL="1371600" algn="l" rtl="0" fontAlgn="base">
        <a:lnSpc>
          <a:spcPct val="90000"/>
        </a:lnSpc>
        <a:spcBef>
          <a:spcPct val="0"/>
        </a:spcBef>
        <a:spcAft>
          <a:spcPct val="0"/>
        </a:spcAft>
        <a:defRPr sz="2800" b="1">
          <a:solidFill>
            <a:srgbClr val="002060"/>
          </a:solidFill>
          <a:latin typeface="Bookman Old Style" panose="02050604050505020204" pitchFamily="18" charset="0"/>
        </a:defRPr>
      </a:lvl8pPr>
      <a:lvl9pPr marL="1828800" algn="l" rtl="0" fontAlgn="base">
        <a:lnSpc>
          <a:spcPct val="90000"/>
        </a:lnSpc>
        <a:spcBef>
          <a:spcPct val="0"/>
        </a:spcBef>
        <a:spcAft>
          <a:spcPct val="0"/>
        </a:spcAft>
        <a:defRPr sz="2800" b="1">
          <a:solidFill>
            <a:srgbClr val="002060"/>
          </a:solidFill>
          <a:latin typeface="Bookman Old Style" panose="02050604050505020204" pitchFamily="18" charset="0"/>
        </a:defRPr>
      </a:lvl9pPr>
    </p:titleStyle>
    <p:bodyStyle>
      <a:lvl1pPr marL="228600" indent="-228600" algn="just" rtl="0" eaLnBrk="0" fontAlgn="base" hangingPunct="0">
        <a:lnSpc>
          <a:spcPct val="90000"/>
        </a:lnSpc>
        <a:spcBef>
          <a:spcPts val="1000"/>
        </a:spcBef>
        <a:spcAft>
          <a:spcPct val="0"/>
        </a:spcAft>
        <a:buFont typeface="Arial" panose="020B0604020202020204" pitchFamily="34" charset="0"/>
        <a:buChar char="•"/>
        <a:defRPr sz="3200" kern="1200">
          <a:solidFill>
            <a:schemeClr val="tx1"/>
          </a:solidFill>
          <a:latin typeface="+mn-lt"/>
          <a:ea typeface="+mn-ea"/>
          <a:cs typeface="+mn-cs"/>
        </a:defRPr>
      </a:lvl1pPr>
      <a:lvl2pPr marL="685800" indent="-228600" algn="just" rtl="0" eaLnBrk="0" fontAlgn="base" hangingPunct="0">
        <a:lnSpc>
          <a:spcPct val="90000"/>
        </a:lnSpc>
        <a:spcBef>
          <a:spcPts val="5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just"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just"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just"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6"/>
          <p:cNvSpPr txBox="1">
            <a:spLocks noGrp="1"/>
          </p:cNvSpPr>
          <p:nvPr>
            <p:ph type="sldNum" sz="quarter" idx="4"/>
          </p:nvPr>
        </p:nvSpPr>
        <p:spPr>
          <a:xfrm>
            <a:off x="10983913" y="6411913"/>
            <a:ext cx="317500" cy="263525"/>
          </a:xfrm>
          <a:noFill/>
          <a:ln>
            <a:noFill/>
          </a:ln>
        </p:spPr>
        <p:txBody>
          <a:bodyPr lIns="0" tIns="0" rIns="0" bIns="0" anchor="ctr" anchorCtr="0">
            <a:sp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Bookman Old Style" pitchFamily="18"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5pPr>
          </a:lstStyle>
          <a:p>
            <a:pPr marL="38100" lvl="0" indent="0" eaLnBrk="1" hangingPunct="1">
              <a:spcBef>
                <a:spcPts val="15"/>
              </a:spcBef>
            </a:pPr>
            <a:fld id="{9A0DB2DC-4C9A-4742-B13C-FB6460FD3503}" type="slidenum">
              <a:rPr lang="en-IN" altLang="en-US" sz="1600" b="1" dirty="0">
                <a:solidFill>
                  <a:srgbClr val="001F5F"/>
                </a:solidFill>
                <a:latin typeface="Cambria" panose="02040503050406030204" pitchFamily="18" charset="0"/>
                <a:cs typeface="Cambria" panose="02040503050406030204" pitchFamily="18" charset="0"/>
              </a:rPr>
              <a:t>1</a:t>
            </a:fld>
            <a:endParaRPr lang="en-IN" altLang="en-US" sz="1600" b="1" dirty="0">
              <a:solidFill>
                <a:srgbClr val="001F5F"/>
              </a:solidFill>
              <a:latin typeface="Cambria" panose="02040503050406030204" pitchFamily="18" charset="0"/>
              <a:ea typeface="Cambria" panose="02040503050406030204" pitchFamily="18" charset="0"/>
              <a:cs typeface="Cambria" panose="02040503050406030204" pitchFamily="18" charset="0"/>
            </a:endParaRPr>
          </a:p>
        </p:txBody>
      </p:sp>
      <p:sp>
        <p:nvSpPr>
          <p:cNvPr id="5123" name="Rectangle 8"/>
          <p:cNvSpPr>
            <a:spLocks noChangeArrowheads="1"/>
          </p:cNvSpPr>
          <p:nvPr/>
        </p:nvSpPr>
        <p:spPr bwMode="auto">
          <a:xfrm>
            <a:off x="321386" y="2277884"/>
            <a:ext cx="11870614" cy="1323439"/>
          </a:xfrm>
          <a:prstGeom prst="rect">
            <a:avLst/>
          </a:prstGeom>
          <a:noFill/>
          <a:ln w="9525">
            <a:noFill/>
            <a:miter lim="800000"/>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en-US" sz="4000" b="1" i="0" dirty="0">
                <a:solidFill>
                  <a:srgbClr val="0D0D0D"/>
                </a:solidFill>
                <a:effectLst/>
                <a:latin typeface="Söhne"/>
              </a:rPr>
              <a:t>Exposing Phony Reviews: Leveraging Supervised and Unsupervised Learning to Identify Deceptive Feedback</a:t>
            </a:r>
            <a:endParaRPr kumimoji="0" lang="en-US" sz="4000" b="1"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nvPr>
        </p:nvGraphicFramePr>
        <p:xfrm>
          <a:off x="1129030" y="930910"/>
          <a:ext cx="10336530" cy="5121910"/>
        </p:xfrm>
        <a:graphic>
          <a:graphicData uri="http://schemas.openxmlformats.org/drawingml/2006/table">
            <a:tbl>
              <a:tblPr firstRow="1" bandRow="1">
                <a:tableStyleId>{5C22544A-7EE6-4342-B048-85BDC9FD1C3A}</a:tableStyleId>
              </a:tblPr>
              <a:tblGrid>
                <a:gridCol w="1976755">
                  <a:extLst>
                    <a:ext uri="{9D8B030D-6E8A-4147-A177-3AD203B41FA5}">
                      <a16:colId xmlns:a16="http://schemas.microsoft.com/office/drawing/2014/main" val="20000"/>
                    </a:ext>
                  </a:extLst>
                </a:gridCol>
                <a:gridCol w="2510155">
                  <a:extLst>
                    <a:ext uri="{9D8B030D-6E8A-4147-A177-3AD203B41FA5}">
                      <a16:colId xmlns:a16="http://schemas.microsoft.com/office/drawing/2014/main" val="20001"/>
                    </a:ext>
                  </a:extLst>
                </a:gridCol>
                <a:gridCol w="1761490">
                  <a:extLst>
                    <a:ext uri="{9D8B030D-6E8A-4147-A177-3AD203B41FA5}">
                      <a16:colId xmlns:a16="http://schemas.microsoft.com/office/drawing/2014/main" val="20002"/>
                    </a:ext>
                  </a:extLst>
                </a:gridCol>
                <a:gridCol w="4088130">
                  <a:extLst>
                    <a:ext uri="{9D8B030D-6E8A-4147-A177-3AD203B41FA5}">
                      <a16:colId xmlns:a16="http://schemas.microsoft.com/office/drawing/2014/main" val="20003"/>
                    </a:ext>
                  </a:extLst>
                </a:gridCol>
              </a:tblGrid>
              <a:tr h="549910">
                <a:tc>
                  <a:txBody>
                    <a:bodyPr/>
                    <a:lstStyle/>
                    <a:p>
                      <a:pPr>
                        <a:buNone/>
                      </a:pPr>
                      <a:r>
                        <a:rPr lang="en-US"/>
                        <a:t>Title</a:t>
                      </a:r>
                    </a:p>
                  </a:txBody>
                  <a:tcPr/>
                </a:tc>
                <a:tc>
                  <a:txBody>
                    <a:bodyPr/>
                    <a:lstStyle/>
                    <a:p>
                      <a:pPr>
                        <a:buNone/>
                      </a:pPr>
                      <a:r>
                        <a:rPr lang="en-US"/>
                        <a:t>Author</a:t>
                      </a:r>
                    </a:p>
                  </a:txBody>
                  <a:tcPr/>
                </a:tc>
                <a:tc>
                  <a:txBody>
                    <a:bodyPr/>
                    <a:lstStyle/>
                    <a:p>
                      <a:pPr>
                        <a:buNone/>
                      </a:pPr>
                      <a:r>
                        <a:rPr lang="en-US"/>
                        <a:t>Year</a:t>
                      </a:r>
                    </a:p>
                  </a:txBody>
                  <a:tcPr/>
                </a:tc>
                <a:tc>
                  <a:txBody>
                    <a:bodyPr/>
                    <a:lstStyle/>
                    <a:p>
                      <a:pPr>
                        <a:buNone/>
                      </a:pPr>
                      <a:r>
                        <a:rPr lang="en-US"/>
                        <a:t>Description</a:t>
                      </a:r>
                    </a:p>
                  </a:txBody>
                  <a:tcPr/>
                </a:tc>
                <a:extLst>
                  <a:ext uri="{0D108BD9-81ED-4DB2-BD59-A6C34878D82A}">
                    <a16:rowId xmlns:a16="http://schemas.microsoft.com/office/drawing/2014/main" val="10000"/>
                  </a:ext>
                </a:extLst>
              </a:tr>
              <a:tr h="1953895">
                <a:tc>
                  <a:txBody>
                    <a:bodyPr/>
                    <a:lstStyle/>
                    <a:p>
                      <a:pPr>
                        <a:buNone/>
                      </a:pPr>
                      <a:r>
                        <a:rPr lang="en-US"/>
                        <a:t>Detection of review spam: A survey</a:t>
                      </a:r>
                    </a:p>
                  </a:txBody>
                  <a:tcPr/>
                </a:tc>
                <a:tc>
                  <a:txBody>
                    <a:bodyPr/>
                    <a:lstStyle/>
                    <a:p>
                      <a:pPr>
                        <a:buNone/>
                      </a:pPr>
                      <a:r>
                        <a:rPr lang="en-US"/>
                        <a:t> Mohammad ali Tavakoli ,Zahra Heydari </a:t>
                      </a:r>
                    </a:p>
                  </a:txBody>
                  <a:tcPr/>
                </a:tc>
                <a:tc>
                  <a:txBody>
                    <a:bodyPr/>
                    <a:lstStyle/>
                    <a:p>
                      <a:pPr>
                        <a:buNone/>
                      </a:pPr>
                      <a:r>
                        <a:rPr lang="en-US"/>
                        <a:t>2015</a:t>
                      </a:r>
                    </a:p>
                  </a:txBody>
                  <a:tcPr/>
                </a:tc>
                <a:tc>
                  <a:txBody>
                    <a:bodyPr/>
                    <a:lstStyle/>
                    <a:p>
                      <a:pPr>
                        <a:buNone/>
                      </a:pPr>
                      <a:r>
                        <a:rPr lang="en-US"/>
                        <a:t>These reviews are used increasingly by individuals and organizations to make purchase and business decisions. Unfortunately, driven by the desire for profit or publicity, fraudsters have produced deceptive (spam) reviews. </a:t>
                      </a:r>
                    </a:p>
                  </a:txBody>
                  <a:tcPr/>
                </a:tc>
                <a:extLst>
                  <a:ext uri="{0D108BD9-81ED-4DB2-BD59-A6C34878D82A}">
                    <a16:rowId xmlns:a16="http://schemas.microsoft.com/office/drawing/2014/main" val="10001"/>
                  </a:ext>
                </a:extLst>
              </a:tr>
              <a:tr h="2280285">
                <a:tc>
                  <a:txBody>
                    <a:bodyPr/>
                    <a:lstStyle/>
                    <a:p>
                      <a:pPr>
                        <a:buNone/>
                      </a:pPr>
                      <a:r>
                        <a:rPr lang="en-US"/>
                        <a:t>Incentivized reviews: Promising the moon for a few stars</a:t>
                      </a:r>
                    </a:p>
                  </a:txBody>
                  <a:tcPr/>
                </a:tc>
                <a:tc>
                  <a:txBody>
                    <a:bodyPr/>
                    <a:lstStyle/>
                    <a:p>
                      <a:pPr>
                        <a:buNone/>
                      </a:pPr>
                      <a:r>
                        <a:rPr lang="en-US"/>
                        <a:t> Deborah Goldring</a:t>
                      </a:r>
                    </a:p>
                  </a:txBody>
                  <a:tcPr/>
                </a:tc>
                <a:tc>
                  <a:txBody>
                    <a:bodyPr/>
                    <a:lstStyle/>
                    <a:p>
                      <a:pPr>
                        <a:buNone/>
                      </a:pPr>
                      <a:r>
                        <a:rPr lang="en-US"/>
                        <a:t>2018</a:t>
                      </a:r>
                    </a:p>
                  </a:txBody>
                  <a:tcPr/>
                </a:tc>
                <a:tc>
                  <a:txBody>
                    <a:bodyPr/>
                    <a:lstStyle/>
                    <a:p>
                      <a:pPr>
                        <a:buNone/>
                      </a:pPr>
                      <a:r>
                        <a:rPr lang="en-US"/>
                        <a:t>This paper studies the motivations behind incentivized consumer reviews generated via influencer marketing campaigns. Exchange theory is applied as a theoretical framework to analyze, in a qualitative and a quantitative study,</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vert="horz" wrap="square" lIns="91440" tIns="45720" rIns="91440" bIns="45720" anchor="ctr" anchorCtr="0"/>
          <a:lstStyle/>
          <a:p>
            <a:pPr>
              <a:buNone/>
            </a:pPr>
            <a:r>
              <a:rPr kern="1200" dirty="0">
                <a:latin typeface="+mj-lt"/>
                <a:ea typeface="+mj-ea"/>
                <a:cs typeface="+mj-cs"/>
              </a:rPr>
              <a:t>System Design (Overall Project flow Diag)</a:t>
            </a:r>
          </a:p>
        </p:txBody>
      </p:sp>
      <p:sp>
        <p:nvSpPr>
          <p:cNvPr id="18436" name="Slide Number Placeholder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Bookman Old Style" pitchFamily="18"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5pPr>
          </a:lstStyle>
          <a:p>
            <a:pPr lvl="0" algn="r" eaLnBrk="1" hangingPunct="1">
              <a:buNone/>
            </a:pPr>
            <a:fld id="{9A0DB2DC-4C9A-4742-B13C-FB6460FD3503}" type="slidenum">
              <a:rPr lang="en-US" altLang="en-US" sz="1400" b="1" dirty="0">
                <a:solidFill>
                  <a:srgbClr val="002060"/>
                </a:solidFill>
              </a:rPr>
              <a:t>11</a:t>
            </a:fld>
            <a:endParaRPr lang="en-US" altLang="en-US" sz="1400" b="1" dirty="0">
              <a:solidFill>
                <a:srgbClr val="002060"/>
              </a:solidFill>
            </a:endParaRPr>
          </a:p>
        </p:txBody>
      </p:sp>
      <p:pic>
        <p:nvPicPr>
          <p:cNvPr id="2" name="Content Placeholder 1" descr="system architecture"/>
          <p:cNvPicPr>
            <a:picLocks noGrp="1" noChangeAspect="1"/>
          </p:cNvPicPr>
          <p:nvPr>
            <p:ph idx="1"/>
          </p:nvPr>
        </p:nvPicPr>
        <p:blipFill>
          <a:blip r:embed="rId2"/>
          <a:stretch>
            <a:fillRect/>
          </a:stretch>
        </p:blipFill>
        <p:spPr>
          <a:xfrm>
            <a:off x="4326255" y="1090930"/>
            <a:ext cx="3372485" cy="48177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vert="horz" wrap="square" lIns="91440" tIns="45720" rIns="91440" bIns="45720" anchor="ctr" anchorCtr="0"/>
          <a:lstStyle/>
          <a:p>
            <a:pPr>
              <a:buNone/>
            </a:pPr>
            <a:r>
              <a:rPr kern="1200" dirty="0">
                <a:latin typeface="+mj-lt"/>
                <a:ea typeface="+mj-ea"/>
                <a:cs typeface="+mj-cs"/>
              </a:rPr>
              <a:t>UML Diagrams</a:t>
            </a:r>
          </a:p>
        </p:txBody>
      </p:sp>
      <p:sp>
        <p:nvSpPr>
          <p:cNvPr id="19459" name="Content Placeholder 2"/>
          <p:cNvSpPr>
            <a:spLocks noGrp="1"/>
          </p:cNvSpPr>
          <p:nvPr>
            <p:ph idx="1"/>
          </p:nvPr>
        </p:nvSpPr>
        <p:spPr/>
        <p:txBody>
          <a:bodyPr vert="horz" wrap="square" lIns="91440" tIns="45720" rIns="91440" bIns="45720" anchor="t" anchorCtr="0"/>
          <a:lstStyle/>
          <a:p>
            <a:r>
              <a:rPr lang="en-US" kern="1200" dirty="0">
                <a:latin typeface="+mn-lt"/>
                <a:ea typeface="+mn-ea"/>
                <a:cs typeface="+mn-cs"/>
              </a:rPr>
              <a:t>Use Case Diagram</a:t>
            </a:r>
          </a:p>
          <a:p>
            <a:endParaRPr lang="en-US" kern="1200" dirty="0">
              <a:latin typeface="+mn-lt"/>
              <a:ea typeface="+mn-ea"/>
              <a:cs typeface="+mn-cs"/>
            </a:endParaRPr>
          </a:p>
          <a:p>
            <a:endParaRPr lang="en-US" kern="1200" dirty="0">
              <a:latin typeface="+mn-lt"/>
              <a:ea typeface="+mn-ea"/>
              <a:cs typeface="+mn-cs"/>
            </a:endParaRPr>
          </a:p>
        </p:txBody>
      </p:sp>
      <p:sp>
        <p:nvSpPr>
          <p:cNvPr id="19460" name="Slide Number Placeholder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Bookman Old Style" pitchFamily="18"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5pPr>
          </a:lstStyle>
          <a:p>
            <a:pPr lvl="0" algn="r" eaLnBrk="1" hangingPunct="1">
              <a:buNone/>
            </a:pPr>
            <a:fld id="{9A0DB2DC-4C9A-4742-B13C-FB6460FD3503}" type="slidenum">
              <a:rPr lang="en-US" altLang="en-US" sz="1400" b="1" dirty="0">
                <a:solidFill>
                  <a:srgbClr val="002060"/>
                </a:solidFill>
              </a:rPr>
              <a:t>12</a:t>
            </a:fld>
            <a:endParaRPr lang="en-US" altLang="en-US" sz="1400" b="1" dirty="0">
              <a:solidFill>
                <a:srgbClr val="002060"/>
              </a:solidFill>
            </a:endParaRPr>
          </a:p>
        </p:txBody>
      </p:sp>
      <p:pic>
        <p:nvPicPr>
          <p:cNvPr id="2" name="Picture 1" descr="UseCaseDiagram1"/>
          <p:cNvPicPr>
            <a:picLocks noChangeAspect="1"/>
          </p:cNvPicPr>
          <p:nvPr/>
        </p:nvPicPr>
        <p:blipFill>
          <a:blip r:embed="rId2"/>
          <a:stretch>
            <a:fillRect/>
          </a:stretch>
        </p:blipFill>
        <p:spPr>
          <a:xfrm>
            <a:off x="3930650" y="1695450"/>
            <a:ext cx="4330700" cy="3467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vert="horz" wrap="square" lIns="91440" tIns="45720" rIns="91440" bIns="45720" anchor="ctr" anchorCtr="0"/>
          <a:lstStyle/>
          <a:p>
            <a:pPr>
              <a:buNone/>
            </a:pPr>
            <a:r>
              <a:rPr lang="en-US" kern="1200" dirty="0">
                <a:latin typeface="+mj-lt"/>
                <a:ea typeface="+mj-ea"/>
                <a:cs typeface="+mj-cs"/>
              </a:rPr>
              <a:t>Uml Diagrams</a:t>
            </a:r>
          </a:p>
        </p:txBody>
      </p:sp>
      <p:sp>
        <p:nvSpPr>
          <p:cNvPr id="20483" name="Content Placeholder 2"/>
          <p:cNvSpPr>
            <a:spLocks noGrp="1"/>
          </p:cNvSpPr>
          <p:nvPr>
            <p:ph idx="1"/>
          </p:nvPr>
        </p:nvSpPr>
        <p:spPr/>
        <p:txBody>
          <a:bodyPr vert="horz" wrap="square" lIns="91440" tIns="45720" rIns="91440" bIns="45720" anchor="t" anchorCtr="0"/>
          <a:lstStyle/>
          <a:p>
            <a:r>
              <a:rPr lang="en-US" kern="1200" dirty="0">
                <a:latin typeface="+mn-lt"/>
                <a:ea typeface="+mn-ea"/>
                <a:cs typeface="+mn-cs"/>
              </a:rPr>
              <a:t>Activity Diagram</a:t>
            </a:r>
          </a:p>
          <a:p>
            <a:endParaRPr lang="en-US" kern="1200" dirty="0">
              <a:latin typeface="+mn-lt"/>
              <a:ea typeface="+mn-ea"/>
              <a:cs typeface="+mn-cs"/>
            </a:endParaRPr>
          </a:p>
        </p:txBody>
      </p:sp>
      <p:sp>
        <p:nvSpPr>
          <p:cNvPr id="20484" name="Slide Number Placeholder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Bookman Old Style" pitchFamily="18"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5pPr>
          </a:lstStyle>
          <a:p>
            <a:pPr lvl="0" algn="r" eaLnBrk="1" hangingPunct="1">
              <a:buNone/>
            </a:pPr>
            <a:fld id="{9A0DB2DC-4C9A-4742-B13C-FB6460FD3503}" type="slidenum">
              <a:rPr lang="en-US" altLang="en-US" sz="1400" b="1" dirty="0">
                <a:solidFill>
                  <a:srgbClr val="002060"/>
                </a:solidFill>
              </a:rPr>
              <a:t>13</a:t>
            </a:fld>
            <a:endParaRPr lang="en-US" altLang="en-US" sz="1400" b="1" dirty="0">
              <a:solidFill>
                <a:srgbClr val="002060"/>
              </a:solidFill>
            </a:endParaRPr>
          </a:p>
        </p:txBody>
      </p:sp>
      <p:pic>
        <p:nvPicPr>
          <p:cNvPr id="2" name="Picture 1" descr="ActivityDiagram1"/>
          <p:cNvPicPr>
            <a:picLocks noChangeAspect="1"/>
          </p:cNvPicPr>
          <p:nvPr/>
        </p:nvPicPr>
        <p:blipFill>
          <a:blip r:embed="rId2"/>
          <a:stretch>
            <a:fillRect/>
          </a:stretch>
        </p:blipFill>
        <p:spPr>
          <a:xfrm>
            <a:off x="1976120" y="2101850"/>
            <a:ext cx="6866255" cy="31642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 Diagrams</a:t>
            </a:r>
          </a:p>
        </p:txBody>
      </p:sp>
      <p:sp>
        <p:nvSpPr>
          <p:cNvPr id="3" name="Content Placeholder 2"/>
          <p:cNvSpPr>
            <a:spLocks noGrp="1"/>
          </p:cNvSpPr>
          <p:nvPr>
            <p:ph idx="1"/>
          </p:nvPr>
        </p:nvSpPr>
        <p:spPr/>
        <p:txBody>
          <a:bodyPr/>
          <a:lstStyle/>
          <a:p>
            <a:r>
              <a:rPr lang="en-US"/>
              <a:t>Component Diagram</a:t>
            </a:r>
          </a:p>
          <a:p>
            <a:endParaRPr lang="en-US"/>
          </a:p>
        </p:txBody>
      </p:sp>
      <p:pic>
        <p:nvPicPr>
          <p:cNvPr id="4" name="Picture 3" descr="ComponentDiagram1"/>
          <p:cNvPicPr>
            <a:picLocks noChangeAspect="1"/>
          </p:cNvPicPr>
          <p:nvPr/>
        </p:nvPicPr>
        <p:blipFill>
          <a:blip r:embed="rId2"/>
          <a:stretch>
            <a:fillRect/>
          </a:stretch>
        </p:blipFill>
        <p:spPr>
          <a:xfrm>
            <a:off x="2531745" y="2165350"/>
            <a:ext cx="7753350" cy="34804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 Diagrams</a:t>
            </a:r>
          </a:p>
        </p:txBody>
      </p:sp>
      <p:sp>
        <p:nvSpPr>
          <p:cNvPr id="3" name="Content Placeholder 2"/>
          <p:cNvSpPr>
            <a:spLocks noGrp="1"/>
          </p:cNvSpPr>
          <p:nvPr>
            <p:ph idx="1"/>
          </p:nvPr>
        </p:nvSpPr>
        <p:spPr/>
        <p:txBody>
          <a:bodyPr/>
          <a:lstStyle/>
          <a:p>
            <a:r>
              <a:rPr lang="en-US"/>
              <a:t>Sequence Diagram</a:t>
            </a:r>
          </a:p>
          <a:p>
            <a:endParaRPr lang="en-US"/>
          </a:p>
        </p:txBody>
      </p:sp>
      <p:pic>
        <p:nvPicPr>
          <p:cNvPr id="4" name="Picture 3" descr="sequence_diagram"/>
          <p:cNvPicPr>
            <a:picLocks noChangeAspect="1"/>
          </p:cNvPicPr>
          <p:nvPr/>
        </p:nvPicPr>
        <p:blipFill>
          <a:blip r:embed="rId2"/>
          <a:stretch>
            <a:fillRect/>
          </a:stretch>
        </p:blipFill>
        <p:spPr>
          <a:xfrm>
            <a:off x="2350770" y="1679575"/>
            <a:ext cx="7073900" cy="4229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 Diagrams</a:t>
            </a:r>
          </a:p>
        </p:txBody>
      </p:sp>
      <p:sp>
        <p:nvSpPr>
          <p:cNvPr id="3" name="Content Placeholder 2"/>
          <p:cNvSpPr>
            <a:spLocks noGrp="1"/>
          </p:cNvSpPr>
          <p:nvPr>
            <p:ph idx="1"/>
          </p:nvPr>
        </p:nvSpPr>
        <p:spPr/>
        <p:txBody>
          <a:bodyPr/>
          <a:lstStyle/>
          <a:p>
            <a:r>
              <a:rPr lang="en-US" dirty="0"/>
              <a:t>Class Diagram</a:t>
            </a:r>
          </a:p>
          <a:p>
            <a:endParaRPr lang="en-US" dirty="0"/>
          </a:p>
        </p:txBody>
      </p:sp>
      <p:pic>
        <p:nvPicPr>
          <p:cNvPr id="35" name="Picture 34">
            <a:extLst>
              <a:ext uri="{FF2B5EF4-FFF2-40B4-BE49-F238E27FC236}">
                <a16:creationId xmlns:a16="http://schemas.microsoft.com/office/drawing/2014/main" id="{782E8775-8DDE-69BC-1FEF-8EB644B24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556" y="1543308"/>
            <a:ext cx="5612127" cy="436536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Bookman Old Style" pitchFamily="18"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5pPr>
          </a:lstStyle>
          <a:p>
            <a:pPr lvl="0" algn="r" eaLnBrk="1" hangingPunct="1"/>
            <a:fld id="{9A0DB2DC-4C9A-4742-B13C-FB6460FD3503}" type="slidenum">
              <a:rPr lang="en-US" altLang="en-US" sz="1400" b="1" dirty="0">
                <a:solidFill>
                  <a:srgbClr val="002060"/>
                </a:solidFill>
              </a:rPr>
              <a:t>17</a:t>
            </a:fld>
            <a:endParaRPr lang="en-US" altLang="en-US" sz="1400" b="1" dirty="0">
              <a:solidFill>
                <a:srgbClr val="002060"/>
              </a:solidFill>
            </a:endParaRPr>
          </a:p>
        </p:txBody>
      </p:sp>
      <p:sp>
        <p:nvSpPr>
          <p:cNvPr id="21507" name="Title 1"/>
          <p:cNvSpPr>
            <a:spLocks noGrp="1"/>
          </p:cNvSpPr>
          <p:nvPr>
            <p:ph type="title"/>
          </p:nvPr>
        </p:nvSpPr>
        <p:spPr>
          <a:xfrm>
            <a:off x="1128713" y="138113"/>
            <a:ext cx="9451975" cy="595312"/>
          </a:xfrm>
        </p:spPr>
        <p:txBody>
          <a:bodyPr vert="horz" wrap="square" lIns="91440" tIns="45720" rIns="91440" bIns="45720" anchor="ctr" anchorCtr="0"/>
          <a:lstStyle/>
          <a:p>
            <a:r>
              <a:rPr kern="1200" dirty="0">
                <a:latin typeface="+mj-lt"/>
                <a:ea typeface="+mj-ea"/>
                <a:cs typeface="+mj-cs"/>
              </a:rPr>
              <a:t>Queries? </a:t>
            </a:r>
          </a:p>
        </p:txBody>
      </p:sp>
      <p:pic>
        <p:nvPicPr>
          <p:cNvPr id="21508" name="Picture 5" descr="Q Images – Browse 176,087 Stock Photos, Vectors, and Video ..."/>
          <p:cNvPicPr>
            <a:picLocks noChangeAspect="1"/>
          </p:cNvPicPr>
          <p:nvPr/>
        </p:nvPicPr>
        <p:blipFill>
          <a:blip r:embed="rId2"/>
          <a:stretch>
            <a:fillRect/>
          </a:stretch>
        </p:blipFill>
        <p:spPr>
          <a:xfrm>
            <a:off x="287338" y="1136650"/>
            <a:ext cx="11904662" cy="5126038"/>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Bookman Old Style" pitchFamily="18"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5pPr>
          </a:lstStyle>
          <a:p>
            <a:pPr lvl="0" algn="r" eaLnBrk="1" hangingPunct="1"/>
            <a:fld id="{9A0DB2DC-4C9A-4742-B13C-FB6460FD3503}" type="slidenum">
              <a:rPr lang="en-US" altLang="en-US" sz="1400" b="1" dirty="0">
                <a:solidFill>
                  <a:srgbClr val="002060"/>
                </a:solidFill>
              </a:rPr>
              <a:t>18</a:t>
            </a:fld>
            <a:endParaRPr lang="en-US" altLang="en-US" sz="1400" b="1" dirty="0">
              <a:solidFill>
                <a:srgbClr val="002060"/>
              </a:solidFill>
            </a:endParaRPr>
          </a:p>
        </p:txBody>
      </p:sp>
      <p:pic>
        <p:nvPicPr>
          <p:cNvPr id="22531" name="Picture 10" descr="Image result for thank you images"/>
          <p:cNvPicPr>
            <a:picLocks noChangeAspect="1"/>
          </p:cNvPicPr>
          <p:nvPr/>
        </p:nvPicPr>
        <p:blipFill>
          <a:blip r:embed="rId2"/>
          <a:stretch>
            <a:fillRect/>
          </a:stretch>
        </p:blipFill>
        <p:spPr>
          <a:xfrm>
            <a:off x="0" y="0"/>
            <a:ext cx="12192000" cy="68580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95AA7B6-BF0D-F815-5E94-9C39FA8FC324}"/>
              </a:ext>
            </a:extLst>
          </p:cNvPr>
          <p:cNvSpPr>
            <a:spLocks noGrp="1"/>
          </p:cNvSpPr>
          <p:nvPr>
            <p:ph type="title"/>
          </p:nvPr>
        </p:nvSpPr>
        <p:spPr>
          <a:xfrm>
            <a:off x="1311275" y="171450"/>
            <a:ext cx="8902700" cy="595313"/>
          </a:xfrm>
        </p:spPr>
        <p:txBody>
          <a:bodyPr/>
          <a:lstStyle/>
          <a:p>
            <a:r>
              <a:rPr lang="en-US" altLang="en-US"/>
              <a:t>Team Details</a:t>
            </a:r>
          </a:p>
        </p:txBody>
      </p:sp>
      <p:sp>
        <p:nvSpPr>
          <p:cNvPr id="8195" name="Slide Number Placeholder 3">
            <a:extLst>
              <a:ext uri="{FF2B5EF4-FFF2-40B4-BE49-F238E27FC236}">
                <a16:creationId xmlns:a16="http://schemas.microsoft.com/office/drawing/2014/main" id="{6116E6E9-68DC-52D9-ED3D-8EECAFA39241}"/>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99F8DF1-F915-41E1-9EF7-529A86B8958C}" type="slidenum">
              <a:rPr kumimoji="0" lang="en-US" altLang="en-US" sz="1400" b="1" i="0" u="none" strike="noStrike" kern="1200" cap="none" spc="0" normalizeH="0" baseline="0" noProof="0" smtClean="0">
                <a:ln>
                  <a:noFill/>
                </a:ln>
                <a:solidFill>
                  <a:srgbClr val="002060"/>
                </a:solidFill>
                <a:effectLst/>
                <a:uLnTx/>
                <a:uFillTx/>
                <a:latin typeface="Bookman Old Style" panose="020506040505050202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400" b="1" i="0" u="none" strike="noStrike" kern="1200" cap="none" spc="0" normalizeH="0" baseline="0" noProof="0">
              <a:ln>
                <a:noFill/>
              </a:ln>
              <a:solidFill>
                <a:srgbClr val="002060"/>
              </a:solidFill>
              <a:effectLst/>
              <a:uLnTx/>
              <a:uFillTx/>
              <a:latin typeface="Bookman Old Style" panose="02050604050505020204" pitchFamily="18" charset="0"/>
              <a:ea typeface="+mn-ea"/>
              <a:cs typeface="+mn-cs"/>
            </a:endParaRPr>
          </a:p>
        </p:txBody>
      </p:sp>
      <p:sp>
        <p:nvSpPr>
          <p:cNvPr id="25" name="Rectangle 24">
            <a:extLst>
              <a:ext uri="{FF2B5EF4-FFF2-40B4-BE49-F238E27FC236}">
                <a16:creationId xmlns:a16="http://schemas.microsoft.com/office/drawing/2014/main" id="{31968E56-7C81-4028-7A15-26CF7D2C1BA8}"/>
              </a:ext>
            </a:extLst>
          </p:cNvPr>
          <p:cNvSpPr/>
          <p:nvPr/>
        </p:nvSpPr>
        <p:spPr>
          <a:xfrm>
            <a:off x="7385050" y="2505075"/>
            <a:ext cx="1444625" cy="147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6" name="Rectangle 25">
            <a:extLst>
              <a:ext uri="{FF2B5EF4-FFF2-40B4-BE49-F238E27FC236}">
                <a16:creationId xmlns:a16="http://schemas.microsoft.com/office/drawing/2014/main" id="{7E32EA08-8562-53AF-653E-CC5825B36B7C}"/>
              </a:ext>
            </a:extLst>
          </p:cNvPr>
          <p:cNvSpPr/>
          <p:nvPr/>
        </p:nvSpPr>
        <p:spPr>
          <a:xfrm>
            <a:off x="852488" y="2506663"/>
            <a:ext cx="1444625" cy="1471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8" name="Slide Number Placeholder 9">
            <a:extLst>
              <a:ext uri="{FF2B5EF4-FFF2-40B4-BE49-F238E27FC236}">
                <a16:creationId xmlns:a16="http://schemas.microsoft.com/office/drawing/2014/main" id="{313A5C96-98F6-FD67-B55D-CD554D79AC45}"/>
              </a:ext>
            </a:extLst>
          </p:cNvPr>
          <p:cNvSpPr txBox="1">
            <a:spLocks/>
          </p:cNvSpPr>
          <p:nvPr/>
        </p:nvSpPr>
        <p:spPr>
          <a:xfrm>
            <a:off x="11506202" y="6519009"/>
            <a:ext cx="385711" cy="20637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D73585-322C-4518-B2FB-3C7708324184}" type="slidenum">
              <a:rPr kumimoji="0" lang="en-US" sz="800" b="0" i="0" u="none" strike="noStrike" kern="1200" cap="none" spc="0" normalizeH="0" baseline="0" noProof="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sp>
        <p:nvSpPr>
          <p:cNvPr id="30" name="Text Placeholder 27">
            <a:extLst>
              <a:ext uri="{FF2B5EF4-FFF2-40B4-BE49-F238E27FC236}">
                <a16:creationId xmlns:a16="http://schemas.microsoft.com/office/drawing/2014/main" id="{81595E0D-1240-F7BB-D770-7CE0E2DC5AD3}"/>
              </a:ext>
            </a:extLst>
          </p:cNvPr>
          <p:cNvSpPr txBox="1">
            <a:spLocks/>
          </p:cNvSpPr>
          <p:nvPr/>
        </p:nvSpPr>
        <p:spPr>
          <a:xfrm>
            <a:off x="2598738" y="2338388"/>
            <a:ext cx="3462337" cy="441325"/>
          </a:xfrm>
          <a:prstGeom prst="rect">
            <a:avLst/>
          </a:prstGeom>
        </p:spPr>
        <p:txBody>
          <a:bodyPr lIns="0" tIns="0" rIns="0" bIns="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400" b="1" i="0" u="none" strike="noStrike" kern="1200" cap="none" spc="0" normalizeH="0" baseline="0" noProof="0">
                <a:ln>
                  <a:noFill/>
                </a:ln>
                <a:solidFill>
                  <a:srgbClr val="002060"/>
                </a:solidFill>
                <a:effectLst/>
                <a:uLnTx/>
                <a:uFillTx/>
                <a:latin typeface="Bookman Old Style"/>
                <a:ea typeface="+mn-ea"/>
                <a:cs typeface="+mn-cs"/>
              </a:rPr>
              <a:t>P.SRI DIVYA</a:t>
            </a:r>
          </a:p>
        </p:txBody>
      </p:sp>
      <p:sp>
        <p:nvSpPr>
          <p:cNvPr id="31" name="Rectangle 30">
            <a:extLst>
              <a:ext uri="{FF2B5EF4-FFF2-40B4-BE49-F238E27FC236}">
                <a16:creationId xmlns:a16="http://schemas.microsoft.com/office/drawing/2014/main" id="{6D3C1FCF-B3BF-6BBD-D4AF-E6609267FAF3}"/>
              </a:ext>
            </a:extLst>
          </p:cNvPr>
          <p:cNvSpPr/>
          <p:nvPr/>
        </p:nvSpPr>
        <p:spPr>
          <a:xfrm>
            <a:off x="966788" y="4516438"/>
            <a:ext cx="1339850" cy="1470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Graphik"/>
                <a:ea typeface="+mn-ea"/>
                <a:cs typeface="+mn-cs"/>
              </a:rPr>
              <a:t>Photo</a:t>
            </a:r>
          </a:p>
        </p:txBody>
      </p:sp>
      <p:cxnSp>
        <p:nvCxnSpPr>
          <p:cNvPr id="32" name="Straight Connector 31">
            <a:extLst>
              <a:ext uri="{FF2B5EF4-FFF2-40B4-BE49-F238E27FC236}">
                <a16:creationId xmlns:a16="http://schemas.microsoft.com/office/drawing/2014/main" id="{A4F575AE-45D8-7D1D-6612-59EB60179529}"/>
              </a:ext>
            </a:extLst>
          </p:cNvPr>
          <p:cNvCxnSpPr>
            <a:cxnSpLocks/>
          </p:cNvCxnSpPr>
          <p:nvPr/>
        </p:nvCxnSpPr>
        <p:spPr>
          <a:xfrm>
            <a:off x="6096000" y="1520825"/>
            <a:ext cx="0" cy="452437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07C35D-522F-9432-4B7D-70A7CD48CE09}"/>
              </a:ext>
            </a:extLst>
          </p:cNvPr>
          <p:cNvCxnSpPr/>
          <p:nvPr/>
        </p:nvCxnSpPr>
        <p:spPr>
          <a:xfrm>
            <a:off x="2597150" y="2867025"/>
            <a:ext cx="1717675"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8203" name="Picture Placeholder 75">
            <a:extLst>
              <a:ext uri="{FF2B5EF4-FFF2-40B4-BE49-F238E27FC236}">
                <a16:creationId xmlns:a16="http://schemas.microsoft.com/office/drawing/2014/main" id="{7A9E0738-4E06-557F-240F-5213F05538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83450" y="2405063"/>
            <a:ext cx="1435100"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 name="Table 2">
            <a:extLst>
              <a:ext uri="{FF2B5EF4-FFF2-40B4-BE49-F238E27FC236}">
                <a16:creationId xmlns:a16="http://schemas.microsoft.com/office/drawing/2014/main" id="{5B3EA992-C7F1-3075-D6FB-3120C38F7101}"/>
              </a:ext>
            </a:extLst>
          </p:cNvPr>
          <p:cNvGraphicFramePr>
            <a:graphicFrameLocks noGrp="1"/>
          </p:cNvGraphicFramePr>
          <p:nvPr/>
        </p:nvGraphicFramePr>
        <p:xfrm>
          <a:off x="461963" y="1173163"/>
          <a:ext cx="11617325" cy="420687"/>
        </p:xfrm>
        <a:graphic>
          <a:graphicData uri="http://schemas.openxmlformats.org/drawingml/2006/table">
            <a:tbl>
              <a:tblPr firstRow="1" bandRow="1">
                <a:tableStyleId>{D7AC3CCA-C797-4891-BE02-D94E43425B78}</a:tableStyleId>
              </a:tblPr>
              <a:tblGrid>
                <a:gridCol w="4382200">
                  <a:extLst>
                    <a:ext uri="{9D8B030D-6E8A-4147-A177-3AD203B41FA5}">
                      <a16:colId xmlns:a16="http://schemas.microsoft.com/office/drawing/2014/main" val="20000"/>
                    </a:ext>
                  </a:extLst>
                </a:gridCol>
                <a:gridCol w="7235125">
                  <a:extLst>
                    <a:ext uri="{9D8B030D-6E8A-4147-A177-3AD203B41FA5}">
                      <a16:colId xmlns:a16="http://schemas.microsoft.com/office/drawing/2014/main" val="20001"/>
                    </a:ext>
                  </a:extLst>
                </a:gridCol>
              </a:tblGrid>
              <a:tr h="420687">
                <a:tc>
                  <a:txBody>
                    <a:bodyPr/>
                    <a:lstStyle/>
                    <a:p>
                      <a:pPr algn="l" rtl="0" eaLnBrk="0" fontAlgn="base" hangingPunct="0">
                        <a:lnSpc>
                          <a:spcPct val="90000"/>
                        </a:lnSpc>
                        <a:spcBef>
                          <a:spcPct val="0"/>
                        </a:spcBef>
                        <a:spcAft>
                          <a:spcPct val="0"/>
                        </a:spcAft>
                      </a:pPr>
                      <a:r>
                        <a:rPr lang="en-US" sz="2400" b="1" kern="1200" dirty="0">
                          <a:solidFill>
                            <a:srgbClr val="002060"/>
                          </a:solidFill>
                          <a:latin typeface="+mj-lt"/>
                          <a:ea typeface="+mj-ea"/>
                          <a:cs typeface="+mj-cs"/>
                        </a:rPr>
                        <a:t>Team Name: </a:t>
                      </a:r>
                    </a:p>
                  </a:txBody>
                  <a:tcPr marL="91437" marR="91437" marT="45727" marB="45727">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marL="91437" marR="91437" marT="45727" marB="45727">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bl>
          </a:graphicData>
        </a:graphic>
      </p:graphicFrame>
      <p:sp>
        <p:nvSpPr>
          <p:cNvPr id="8213" name="TextBox 39">
            <a:extLst>
              <a:ext uri="{FF2B5EF4-FFF2-40B4-BE49-F238E27FC236}">
                <a16:creationId xmlns:a16="http://schemas.microsoft.com/office/drawing/2014/main" id="{7C07F1E5-2B81-70B8-6042-86DD3C5AF851}"/>
              </a:ext>
            </a:extLst>
          </p:cNvPr>
          <p:cNvSpPr txBox="1">
            <a:spLocks noChangeArrowheads="1"/>
          </p:cNvSpPr>
          <p:nvPr/>
        </p:nvSpPr>
        <p:spPr bwMode="auto">
          <a:xfrm>
            <a:off x="2597150" y="2959100"/>
            <a:ext cx="349885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Bookman Old Style" panose="02050604050505020204" pitchFamily="18" charset="0"/>
                <a:ea typeface="+mn-ea"/>
                <a:cs typeface="+mn-cs"/>
              </a:rPr>
              <a:t>College: St.Peter’s Engineering college</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Bookman Old Style" panose="02050604050505020204" pitchFamily="18" charset="0"/>
                <a:ea typeface="+mn-ea"/>
                <a:cs typeface="+mn-cs"/>
              </a:rPr>
              <a:t>Stream: Computer Science Engineering</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Bookman Old Style" panose="02050604050505020204" pitchFamily="18" charset="0"/>
                <a:ea typeface="+mn-ea"/>
                <a:cs typeface="+mn-cs"/>
              </a:rPr>
              <a:t>Year of graduation: 2024</a:t>
            </a:r>
          </a:p>
        </p:txBody>
      </p:sp>
      <p:sp>
        <p:nvSpPr>
          <p:cNvPr id="8214" name="TextBox 43">
            <a:extLst>
              <a:ext uri="{FF2B5EF4-FFF2-40B4-BE49-F238E27FC236}">
                <a16:creationId xmlns:a16="http://schemas.microsoft.com/office/drawing/2014/main" id="{02A359E2-A772-7623-45C4-2A0252CC126E}"/>
              </a:ext>
            </a:extLst>
          </p:cNvPr>
          <p:cNvSpPr txBox="1">
            <a:spLocks noChangeArrowheads="1"/>
          </p:cNvSpPr>
          <p:nvPr/>
        </p:nvSpPr>
        <p:spPr bwMode="auto">
          <a:xfrm>
            <a:off x="9031288" y="2722563"/>
            <a:ext cx="3362325"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Bookman Old Style" panose="02050604050505020204" pitchFamily="18" charset="0"/>
                <a:ea typeface="+mn-ea"/>
                <a:cs typeface="+mn-cs"/>
              </a:rPr>
              <a:t>College: St.peter’s Engineering college</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Bookman Old Style" panose="02050604050505020204" pitchFamily="18" charset="0"/>
                <a:ea typeface="+mn-ea"/>
                <a:cs typeface="+mn-cs"/>
              </a:rPr>
              <a:t>Stream: Computer Science Engineering</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Bookman Old Style" panose="02050604050505020204" pitchFamily="18" charset="0"/>
                <a:ea typeface="+mn-ea"/>
                <a:cs typeface="+mn-cs"/>
              </a:rPr>
              <a:t>Year of graduation:2024</a:t>
            </a:r>
          </a:p>
        </p:txBody>
      </p:sp>
      <p:sp>
        <p:nvSpPr>
          <p:cNvPr id="8215" name="TextBox 44">
            <a:extLst>
              <a:ext uri="{FF2B5EF4-FFF2-40B4-BE49-F238E27FC236}">
                <a16:creationId xmlns:a16="http://schemas.microsoft.com/office/drawing/2014/main" id="{F9A9F51E-2218-0C59-E43F-980D220B1FC7}"/>
              </a:ext>
            </a:extLst>
          </p:cNvPr>
          <p:cNvSpPr txBox="1">
            <a:spLocks noChangeArrowheads="1"/>
          </p:cNvSpPr>
          <p:nvPr/>
        </p:nvSpPr>
        <p:spPr bwMode="auto">
          <a:xfrm>
            <a:off x="2605088" y="4940300"/>
            <a:ext cx="3490912"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Bookman Old Style" panose="02050604050505020204" pitchFamily="18" charset="0"/>
                <a:ea typeface="+mn-ea"/>
                <a:cs typeface="+mn-cs"/>
              </a:rPr>
              <a:t>College: St.Peter’s Engineering college</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Bookman Old Style" panose="02050604050505020204" pitchFamily="18" charset="0"/>
                <a:ea typeface="+mn-ea"/>
                <a:cs typeface="+mn-cs"/>
              </a:rPr>
              <a:t>Stream: Computer Science Engineering</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Bookman Old Style" panose="02050604050505020204" pitchFamily="18" charset="0"/>
                <a:ea typeface="+mn-ea"/>
                <a:cs typeface="+mn-cs"/>
              </a:rPr>
              <a:t>Year of graduation:2024</a:t>
            </a:r>
          </a:p>
        </p:txBody>
      </p:sp>
      <p:cxnSp>
        <p:nvCxnSpPr>
          <p:cNvPr id="46" name="Straight Connector 45">
            <a:extLst>
              <a:ext uri="{FF2B5EF4-FFF2-40B4-BE49-F238E27FC236}">
                <a16:creationId xmlns:a16="http://schemas.microsoft.com/office/drawing/2014/main" id="{3345B824-5ACC-3656-2F91-7C11CF97E156}"/>
              </a:ext>
            </a:extLst>
          </p:cNvPr>
          <p:cNvCxnSpPr/>
          <p:nvPr/>
        </p:nvCxnSpPr>
        <p:spPr>
          <a:xfrm>
            <a:off x="2684463" y="4913313"/>
            <a:ext cx="1717675"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E1AA46-2555-8E63-471E-8BEE7723BC6C}"/>
              </a:ext>
            </a:extLst>
          </p:cNvPr>
          <p:cNvCxnSpPr/>
          <p:nvPr/>
        </p:nvCxnSpPr>
        <p:spPr>
          <a:xfrm>
            <a:off x="9145588" y="2813050"/>
            <a:ext cx="1717675"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Text Placeholder 27">
            <a:extLst>
              <a:ext uri="{FF2B5EF4-FFF2-40B4-BE49-F238E27FC236}">
                <a16:creationId xmlns:a16="http://schemas.microsoft.com/office/drawing/2014/main" id="{C070A44A-84BE-ED05-A19D-56327C2681CD}"/>
              </a:ext>
            </a:extLst>
          </p:cNvPr>
          <p:cNvSpPr txBox="1">
            <a:spLocks/>
          </p:cNvSpPr>
          <p:nvPr/>
        </p:nvSpPr>
        <p:spPr>
          <a:xfrm>
            <a:off x="2659063" y="4384675"/>
            <a:ext cx="3462337" cy="441325"/>
          </a:xfrm>
          <a:prstGeom prst="rect">
            <a:avLst/>
          </a:prstGeom>
        </p:spPr>
        <p:txBody>
          <a:bodyPr lIns="0" tIns="0" rIns="0" bIns="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400" b="1" i="0" u="none" strike="noStrike" kern="1200" cap="none" spc="0" normalizeH="0" baseline="0" noProof="0">
                <a:ln>
                  <a:noFill/>
                </a:ln>
                <a:solidFill>
                  <a:srgbClr val="002060"/>
                </a:solidFill>
                <a:effectLst/>
                <a:uLnTx/>
                <a:uFillTx/>
                <a:latin typeface="Bookman Old Style"/>
                <a:ea typeface="+mn-ea"/>
                <a:cs typeface="+mn-cs"/>
              </a:rPr>
              <a:t>P.SUSHANTH KUMAR </a:t>
            </a:r>
          </a:p>
        </p:txBody>
      </p:sp>
      <p:sp>
        <p:nvSpPr>
          <p:cNvPr id="49" name="Text Placeholder 27">
            <a:extLst>
              <a:ext uri="{FF2B5EF4-FFF2-40B4-BE49-F238E27FC236}">
                <a16:creationId xmlns:a16="http://schemas.microsoft.com/office/drawing/2014/main" id="{A16FBF7F-9998-81D7-709F-14C20F9E6B18}"/>
              </a:ext>
            </a:extLst>
          </p:cNvPr>
          <p:cNvSpPr txBox="1">
            <a:spLocks/>
          </p:cNvSpPr>
          <p:nvPr/>
        </p:nvSpPr>
        <p:spPr>
          <a:xfrm>
            <a:off x="9118600" y="4343400"/>
            <a:ext cx="3462338" cy="441325"/>
          </a:xfrm>
          <a:prstGeom prst="rect">
            <a:avLst/>
          </a:prstGeom>
        </p:spPr>
        <p:txBody>
          <a:bodyPr lIns="0" tIns="0" rIns="0" bIns="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400" b="1" i="0" u="none" strike="noStrike" kern="1200" cap="none" spc="0" normalizeH="0" baseline="0" noProof="0" dirty="0">
                <a:ln>
                  <a:noFill/>
                </a:ln>
                <a:solidFill>
                  <a:srgbClr val="002060"/>
                </a:solidFill>
                <a:effectLst/>
                <a:uLnTx/>
                <a:uFillTx/>
                <a:latin typeface="Bookman Old Style"/>
                <a:ea typeface="+mn-ea"/>
                <a:cs typeface="+mn-cs"/>
              </a:rPr>
              <a:t>U.PAVAN </a:t>
            </a:r>
          </a:p>
        </p:txBody>
      </p:sp>
      <p:sp>
        <p:nvSpPr>
          <p:cNvPr id="3" name="Rectangle 2">
            <a:extLst>
              <a:ext uri="{FF2B5EF4-FFF2-40B4-BE49-F238E27FC236}">
                <a16:creationId xmlns:a16="http://schemas.microsoft.com/office/drawing/2014/main" id="{916D6AA1-8186-2AB3-1128-2F734B0E58CA}"/>
              </a:ext>
            </a:extLst>
          </p:cNvPr>
          <p:cNvSpPr/>
          <p:nvPr/>
        </p:nvSpPr>
        <p:spPr>
          <a:xfrm>
            <a:off x="7418388" y="4516438"/>
            <a:ext cx="1444625" cy="1471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8221" name="Picture Placeholder 75">
            <a:extLst>
              <a:ext uri="{FF2B5EF4-FFF2-40B4-BE49-F238E27FC236}">
                <a16:creationId xmlns:a16="http://schemas.microsoft.com/office/drawing/2014/main" id="{C7A78301-A6C7-FDBF-7F35-588CF2487E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83450" y="4411663"/>
            <a:ext cx="1435100"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7">
            <a:extLst>
              <a:ext uri="{FF2B5EF4-FFF2-40B4-BE49-F238E27FC236}">
                <a16:creationId xmlns:a16="http://schemas.microsoft.com/office/drawing/2014/main" id="{C5E1BCB7-5F41-F37F-A93E-39B291808BDB}"/>
              </a:ext>
            </a:extLst>
          </p:cNvPr>
          <p:cNvSpPr txBox="1">
            <a:spLocks/>
          </p:cNvSpPr>
          <p:nvPr/>
        </p:nvSpPr>
        <p:spPr>
          <a:xfrm>
            <a:off x="9118600" y="2316163"/>
            <a:ext cx="3462338" cy="441325"/>
          </a:xfrm>
          <a:prstGeom prst="rect">
            <a:avLst/>
          </a:prstGeom>
        </p:spPr>
        <p:txBody>
          <a:bodyPr lIns="0" tIns="0" rIns="0" bIns="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400" b="1" i="0" u="none" strike="noStrike" kern="1200" cap="none" spc="0" normalizeH="0" baseline="0" noProof="0">
                <a:ln>
                  <a:noFill/>
                </a:ln>
                <a:solidFill>
                  <a:srgbClr val="002060"/>
                </a:solidFill>
                <a:effectLst/>
                <a:uLnTx/>
                <a:uFillTx/>
                <a:latin typeface="Bookman Old Style"/>
                <a:ea typeface="+mn-ea"/>
                <a:cs typeface="+mn-cs"/>
              </a:rPr>
              <a:t>P.GANESH KUMAR</a:t>
            </a:r>
          </a:p>
        </p:txBody>
      </p:sp>
      <p:cxnSp>
        <p:nvCxnSpPr>
          <p:cNvPr id="6" name="Straight Connector 5">
            <a:extLst>
              <a:ext uri="{FF2B5EF4-FFF2-40B4-BE49-F238E27FC236}">
                <a16:creationId xmlns:a16="http://schemas.microsoft.com/office/drawing/2014/main" id="{1A915E3A-2030-E399-B3BF-6F4D220D261D}"/>
              </a:ext>
            </a:extLst>
          </p:cNvPr>
          <p:cNvCxnSpPr/>
          <p:nvPr/>
        </p:nvCxnSpPr>
        <p:spPr>
          <a:xfrm>
            <a:off x="9145588" y="4826000"/>
            <a:ext cx="1717675"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24" name="TextBox 43">
            <a:extLst>
              <a:ext uri="{FF2B5EF4-FFF2-40B4-BE49-F238E27FC236}">
                <a16:creationId xmlns:a16="http://schemas.microsoft.com/office/drawing/2014/main" id="{05A37897-E5F6-FD21-9253-72DF1AC859D6}"/>
              </a:ext>
            </a:extLst>
          </p:cNvPr>
          <p:cNvSpPr txBox="1">
            <a:spLocks noChangeArrowheads="1"/>
          </p:cNvSpPr>
          <p:nvPr/>
        </p:nvSpPr>
        <p:spPr bwMode="auto">
          <a:xfrm>
            <a:off x="9007475" y="4770438"/>
            <a:ext cx="2903538"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90000"/>
              </a:lnSpc>
              <a:spcBef>
                <a:spcPts val="1000"/>
              </a:spcBef>
              <a:buFont typeface="Arial" panose="020B0604020202020204" pitchFamily="34" charset="0"/>
              <a:buChar char="•"/>
              <a:defRPr sz="3200">
                <a:solidFill>
                  <a:schemeClr val="tx1"/>
                </a:solidFill>
                <a:latin typeface="Bookman Old Style" panose="02050604050505020204" pitchFamily="18" charset="0"/>
              </a:defRPr>
            </a:lvl1pPr>
            <a:lvl2pPr marL="742950" indent="-285750" algn="just">
              <a:lnSpc>
                <a:spcPct val="90000"/>
              </a:lnSpc>
              <a:spcBef>
                <a:spcPts val="500"/>
              </a:spcBef>
              <a:buFont typeface="Arial" panose="020B0604020202020204" pitchFamily="34" charset="0"/>
              <a:buChar char="•"/>
              <a:defRPr sz="2800">
                <a:solidFill>
                  <a:schemeClr val="tx1"/>
                </a:solidFill>
                <a:latin typeface="Bookman Old Style" panose="02050604050505020204" pitchFamily="18" charset="0"/>
              </a:defRPr>
            </a:lvl2pPr>
            <a:lvl3pPr marL="1143000" indent="-228600" algn="just">
              <a:lnSpc>
                <a:spcPct val="90000"/>
              </a:lnSpc>
              <a:spcBef>
                <a:spcPts val="500"/>
              </a:spcBef>
              <a:buFont typeface="Arial" panose="020B0604020202020204" pitchFamily="34" charset="0"/>
              <a:buChar char="•"/>
              <a:defRPr sz="2400">
                <a:solidFill>
                  <a:schemeClr val="tx1"/>
                </a:solidFill>
                <a:latin typeface="Bookman Old Style" panose="02050604050505020204" pitchFamily="18" charset="0"/>
              </a:defRPr>
            </a:lvl3pPr>
            <a:lvl4pPr marL="16002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4pPr>
            <a:lvl5pPr marL="2057400" indent="-228600" algn="just">
              <a:lnSpc>
                <a:spcPct val="90000"/>
              </a:lnSpc>
              <a:spcBef>
                <a:spcPts val="500"/>
              </a:spcBef>
              <a:buFont typeface="Arial" panose="020B0604020202020204" pitchFamily="34" charset="0"/>
              <a:buChar char="•"/>
              <a:defRPr sz="2000">
                <a:solidFill>
                  <a:schemeClr val="tx1"/>
                </a:solidFill>
                <a:latin typeface="Bookman Old Style" panose="02050604050505020204" pitchFamily="18" charset="0"/>
              </a:defRPr>
            </a:lvl5pPr>
            <a:lvl6pPr marL="25146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6pPr>
            <a:lvl7pPr marL="29718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7pPr>
            <a:lvl8pPr marL="34290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8pPr>
            <a:lvl9pPr marL="3886200" indent="-228600" algn="just"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Bookman Old Style" panose="02050604050505020204" pitchFamily="18" charset="0"/>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Bookman Old Style" panose="02050604050505020204" pitchFamily="18" charset="0"/>
                <a:ea typeface="+mn-ea"/>
                <a:cs typeface="+mn-cs"/>
              </a:rPr>
              <a:t>College: St.Peter’s Engineering College </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Bookman Old Style" panose="02050604050505020204" pitchFamily="18" charset="0"/>
                <a:ea typeface="+mn-ea"/>
                <a:cs typeface="+mn-cs"/>
              </a:rPr>
              <a:t>Stream: computer Science Engineering</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Bookman Old Style" panose="02050604050505020204" pitchFamily="18" charset="0"/>
                <a:ea typeface="+mn-ea"/>
                <a:cs typeface="+mn-cs"/>
              </a:rPr>
              <a:t>Year of graduation:2024</a:t>
            </a:r>
          </a:p>
        </p:txBody>
      </p:sp>
      <p:pic>
        <p:nvPicPr>
          <p:cNvPr id="8225" name="Picture 7">
            <a:extLst>
              <a:ext uri="{FF2B5EF4-FFF2-40B4-BE49-F238E27FC236}">
                <a16:creationId xmlns:a16="http://schemas.microsoft.com/office/drawing/2014/main" id="{345F1E92-5AEC-DEAA-72C2-4E3378F2D8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738" y="2366963"/>
            <a:ext cx="1376362"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26" name="Picture 3">
            <a:extLst>
              <a:ext uri="{FF2B5EF4-FFF2-40B4-BE49-F238E27FC236}">
                <a16:creationId xmlns:a16="http://schemas.microsoft.com/office/drawing/2014/main" id="{7029A5BB-19D8-9F0D-636E-C49B2CD44D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7738" y="4378325"/>
            <a:ext cx="1271587"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2B3472A7-C3F5-5FCE-97D3-6690F6209E5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4713" y="2323050"/>
            <a:ext cx="1501773" cy="1652050"/>
          </a:xfrm>
          <a:prstGeom prst="rect">
            <a:avLst/>
          </a:prstGeom>
        </p:spPr>
      </p:pic>
      <p:pic>
        <p:nvPicPr>
          <p:cNvPr id="9" name="Picture 8">
            <a:extLst>
              <a:ext uri="{FF2B5EF4-FFF2-40B4-BE49-F238E27FC236}">
                <a16:creationId xmlns:a16="http://schemas.microsoft.com/office/drawing/2014/main" id="{C71EE176-7314-83A8-C543-B949EF06DA9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08849" y="4315606"/>
            <a:ext cx="1443033" cy="16716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vert="horz" wrap="square" lIns="91440" tIns="45720" rIns="91440" bIns="45720" anchor="ctr" anchorCtr="0"/>
          <a:lstStyle/>
          <a:p>
            <a:pPr eaLnBrk="1" hangingPunct="1"/>
            <a:r>
              <a:rPr lang="en-US" altLang="en-US" kern="1200" dirty="0">
                <a:latin typeface="+mj-lt"/>
                <a:ea typeface="+mj-ea"/>
                <a:cs typeface="Cambria" panose="02040503050406030204" pitchFamily="18" charset="0"/>
              </a:rPr>
              <a:t>Theme</a:t>
            </a:r>
            <a:endParaRPr lang="en-US" altLang="en-US" kern="1200" dirty="0">
              <a:latin typeface="+mj-lt"/>
              <a:ea typeface="Cambria" panose="02040503050406030204" pitchFamily="18" charset="0"/>
              <a:cs typeface="+mj-cs"/>
            </a:endParaRPr>
          </a:p>
        </p:txBody>
      </p:sp>
      <p:sp>
        <p:nvSpPr>
          <p:cNvPr id="7171" name="Slide Number Placeholder 5"/>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Bookman Old Style" pitchFamily="18"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5pPr>
          </a:lstStyle>
          <a:p>
            <a:pPr lvl="0" algn="r" eaLnBrk="1" hangingPunct="1"/>
            <a:fld id="{9A0DB2DC-4C9A-4742-B13C-FB6460FD3503}" type="slidenum">
              <a:rPr lang="en-US" altLang="en-US" sz="1400" b="1" dirty="0">
                <a:solidFill>
                  <a:srgbClr val="002060"/>
                </a:solidFill>
              </a:rPr>
              <a:t>3</a:t>
            </a:fld>
            <a:endParaRPr lang="en-US" altLang="en-US" sz="1400" b="1" dirty="0">
              <a:solidFill>
                <a:srgbClr val="002060"/>
              </a:solidFill>
            </a:endParaRPr>
          </a:p>
        </p:txBody>
      </p:sp>
      <p:sp>
        <p:nvSpPr>
          <p:cNvPr id="19" name="Text Placeholder 4"/>
          <p:cNvSpPr txBox="1"/>
          <p:nvPr/>
        </p:nvSpPr>
        <p:spPr>
          <a:xfrm>
            <a:off x="8356716" y="1571540"/>
            <a:ext cx="3368442" cy="692178"/>
          </a:xfrm>
          <a:prstGeom prst="rect">
            <a:avLst/>
          </a:prstGeom>
          <a:noFill/>
        </p:spPr>
        <p:txBody>
          <a:bodyPr tIns="0" bIns="0"/>
          <a:lstStyle>
            <a:defPPr>
              <a:defRPr lang="en-US"/>
            </a:defPPr>
            <a:lvl1pPr marL="120650" indent="0" eaLnBrk="1" hangingPunct="1">
              <a:spcBef>
                <a:spcPts val="600"/>
              </a:spcBef>
              <a:buFont typeface="Arial" panose="020B0604020202020204" pitchFamily="34" charset="0"/>
              <a:buNone/>
              <a:defRPr sz="1600" b="1">
                <a:solidFill>
                  <a:srgbClr val="FFFFFF"/>
                </a:solidFill>
                <a:latin typeface="Arial" panose="020B0604020202020204"/>
                <a:ea typeface="Arial" panose="020B0604020202020204" pitchFamily="-105" charset="-52"/>
                <a:cs typeface="Arial" panose="020B0604020202020204" pitchFamily="34" charset="0"/>
              </a:defRPr>
            </a:lvl1pPr>
            <a:lvl2pPr marL="361950" indent="-186055" eaLnBrk="1" hangingPunct="1">
              <a:spcBef>
                <a:spcPts val="600"/>
              </a:spcBef>
              <a:buFont typeface="Arial" panose="020B0604020202020204" pitchFamily="34" charset="0"/>
              <a:buChar char="–"/>
              <a:defRPr sz="2600">
                <a:solidFill>
                  <a:schemeClr val="tx2"/>
                </a:solidFill>
                <a:latin typeface="+mn-lt"/>
                <a:ea typeface="Arial" panose="020B0604020202020204" pitchFamily="-105" charset="-52"/>
                <a:cs typeface="Arial" panose="020B0604020202020204" pitchFamily="34" charset="0"/>
              </a:defRPr>
            </a:lvl2pPr>
            <a:lvl3pPr marL="538480" indent="-176530" eaLnBrk="1" hangingPunct="1">
              <a:spcBef>
                <a:spcPts val="600"/>
              </a:spcBef>
              <a:buFont typeface="Arial" panose="020B0604020202020204" pitchFamily="34" charset="0"/>
              <a:buChar char="•"/>
              <a:defRPr sz="2400">
                <a:solidFill>
                  <a:schemeClr val="tx2"/>
                </a:solidFill>
                <a:latin typeface="+mn-lt"/>
                <a:ea typeface="Arial" panose="020B0604020202020204" pitchFamily="-105" charset="-52"/>
                <a:cs typeface="Arial" panose="020B0604020202020204" pitchFamily="34" charset="0"/>
              </a:defRPr>
            </a:lvl3pPr>
            <a:lvl4pPr marL="716280" indent="-177800" eaLnBrk="1" hangingPunct="1">
              <a:spcBef>
                <a:spcPts val="600"/>
              </a:spcBef>
              <a:buFont typeface="Arial" panose="020B0604020202020204" pitchFamily="34" charset="0"/>
              <a:buChar char="–"/>
              <a:defRPr sz="2200">
                <a:solidFill>
                  <a:schemeClr val="tx2"/>
                </a:solidFill>
                <a:latin typeface="+mn-lt"/>
                <a:ea typeface="Arial" panose="020B0604020202020204" pitchFamily="-105" charset="-52"/>
                <a:cs typeface="Arial" panose="020B0604020202020204" pitchFamily="34" charset="0"/>
              </a:defRPr>
            </a:lvl4pPr>
            <a:lvl5pPr marL="900430" indent="-184150" eaLnBrk="1" hangingPunct="1">
              <a:spcBef>
                <a:spcPts val="600"/>
              </a:spcBef>
              <a:buFont typeface="Arial" panose="020B0604020202020204" pitchFamily="34" charset="0"/>
              <a:buChar char="•"/>
              <a:defRPr sz="2000">
                <a:solidFill>
                  <a:schemeClr val="tx2"/>
                </a:solidFill>
                <a:latin typeface="+mn-lt"/>
                <a:ea typeface="Arial" panose="020B0604020202020204" pitchFamily="-105" charset="-52"/>
                <a:cs typeface="Arial" panose="020B0604020202020204" pitchFamily="34" charset="0"/>
              </a:defRPr>
            </a:lvl5pPr>
            <a:lvl6pPr marL="2514600" indent="-228600" defTabSz="914400">
              <a:spcBef>
                <a:spcPct val="20000"/>
              </a:spcBef>
              <a:buFont typeface="Arial" panose="020B0604020202020204" pitchFamily="34" charset="0"/>
              <a:buChar char="•"/>
              <a:defRPr sz="2000">
                <a:latin typeface="+mn-lt"/>
                <a:cs typeface="+mn-cs"/>
              </a:defRPr>
            </a:lvl6pPr>
            <a:lvl7pPr marL="2971800" indent="-228600" defTabSz="914400">
              <a:spcBef>
                <a:spcPct val="20000"/>
              </a:spcBef>
              <a:buFont typeface="Arial" panose="020B0604020202020204" pitchFamily="34" charset="0"/>
              <a:buChar char="•"/>
              <a:defRPr sz="2000">
                <a:latin typeface="+mn-lt"/>
                <a:cs typeface="+mn-cs"/>
              </a:defRPr>
            </a:lvl7pPr>
            <a:lvl8pPr marL="3429000" indent="-228600" defTabSz="914400">
              <a:spcBef>
                <a:spcPct val="20000"/>
              </a:spcBef>
              <a:buFont typeface="Arial" panose="020B0604020202020204" pitchFamily="34" charset="0"/>
              <a:buChar char="•"/>
              <a:defRPr sz="2000">
                <a:latin typeface="+mn-lt"/>
                <a:cs typeface="+mn-cs"/>
              </a:defRPr>
            </a:lvl8pPr>
            <a:lvl9pPr marL="3886200" indent="-228600" defTabSz="914400">
              <a:spcBef>
                <a:spcPct val="20000"/>
              </a:spcBef>
              <a:buFont typeface="Arial" panose="020B0604020202020204"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anose="020B0604020202020204" pitchFamily="34" charset="0"/>
              <a:buNone/>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ea typeface="Arial" panose="020B0604020202020204" pitchFamily="-105" charset="-52"/>
                <a:cs typeface="Arial" panose="020B0604020202020204" pitchFamily="34" charset="0"/>
              </a:rPr>
              <a:t> Innovate For </a:t>
            </a: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ea typeface="Arial" panose="020B0604020202020204" pitchFamily="-105" charset="-52"/>
                <a:cs typeface="Arial" panose="020B0604020202020204" pitchFamily="34" charset="0"/>
              </a:rPr>
              <a:t>innovative business solutions, offering or a business model that disrupts the competition in the given industry space</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ea typeface="Arial" panose="020B0604020202020204" pitchFamily="-105" charset="-52"/>
              <a:cs typeface="Arial" panose="020B0604020202020204" pitchFamily="34" charset="0"/>
            </a:endParaRPr>
          </a:p>
        </p:txBody>
      </p:sp>
      <p:grpSp>
        <p:nvGrpSpPr>
          <p:cNvPr id="7177" name="Group 19"/>
          <p:cNvGrpSpPr/>
          <p:nvPr/>
        </p:nvGrpSpPr>
        <p:grpSpPr>
          <a:xfrm>
            <a:off x="385482" y="1917629"/>
            <a:ext cx="10039793" cy="3640698"/>
            <a:chOff x="4118408" y="2481908"/>
            <a:chExt cx="3559392" cy="2705912"/>
          </a:xfrm>
        </p:grpSpPr>
        <p:pic>
          <p:nvPicPr>
            <p:cNvPr id="7181" name="Picture 20" descr="Background pattern&#10;&#10;Description automatically generated"/>
            <p:cNvPicPr>
              <a:picLocks noChangeAspect="1"/>
            </p:cNvPicPr>
            <p:nvPr/>
          </p:nvPicPr>
          <p:blipFill>
            <a:blip r:embed="rId3"/>
            <a:srcRect r="-21" b="-44"/>
            <a:stretch>
              <a:fillRect/>
            </a:stretch>
          </p:blipFill>
          <p:spPr>
            <a:xfrm>
              <a:off x="4118408" y="2481908"/>
              <a:ext cx="3559392" cy="2705912"/>
            </a:xfrm>
            <a:prstGeom prst="rect">
              <a:avLst/>
            </a:prstGeom>
            <a:noFill/>
            <a:ln w="9525">
              <a:noFill/>
            </a:ln>
          </p:spPr>
        </p:pic>
        <p:sp>
          <p:nvSpPr>
            <p:cNvPr id="7182" name="Text Placeholder 4"/>
            <p:cNvSpPr txBox="1"/>
            <p:nvPr/>
          </p:nvSpPr>
          <p:spPr>
            <a:xfrm>
              <a:off x="4128538" y="2599657"/>
              <a:ext cx="3539132" cy="1318242"/>
            </a:xfrm>
            <a:prstGeom prst="rect">
              <a:avLst/>
            </a:prstGeom>
            <a:noFill/>
            <a:ln w="9525">
              <a:noFill/>
            </a:ln>
          </p:spPr>
          <p:txBody>
            <a:bodyPr tIns="0" bIns="0"/>
            <a:lstStyle/>
            <a:p>
              <a:pPr marL="120650" eaLnBrk="1" hangingPunct="1">
                <a:lnSpc>
                  <a:spcPct val="150000"/>
                </a:lnSpc>
                <a:spcBef>
                  <a:spcPts val="600"/>
                </a:spcBef>
              </a:pPr>
              <a:endParaRPr sz="1400" dirty="0">
                <a:solidFill>
                  <a:srgbClr val="FFFFFF"/>
                </a:solidFill>
                <a:latin typeface="Graphik"/>
                <a:ea typeface="Arial" panose="020B0604020202020204" pitchFamily="34" charset="0"/>
              </a:endParaRPr>
            </a:p>
          </p:txBody>
        </p:sp>
      </p:grpSp>
      <p:sp>
        <p:nvSpPr>
          <p:cNvPr id="2" name="TextBox 1">
            <a:extLst>
              <a:ext uri="{FF2B5EF4-FFF2-40B4-BE49-F238E27FC236}">
                <a16:creationId xmlns:a16="http://schemas.microsoft.com/office/drawing/2014/main" id="{6F1A33CD-B713-19ED-2654-49E0AAD37427}"/>
              </a:ext>
            </a:extLst>
          </p:cNvPr>
          <p:cNvSpPr txBox="1"/>
          <p:nvPr/>
        </p:nvSpPr>
        <p:spPr>
          <a:xfrm>
            <a:off x="385482" y="1115008"/>
            <a:ext cx="4787153" cy="738664"/>
          </a:xfrm>
          <a:prstGeom prst="rect">
            <a:avLst/>
          </a:prstGeom>
          <a:noFill/>
        </p:spPr>
        <p:txBody>
          <a:bodyPr wrap="square" rtlCol="0">
            <a:spAutoFit/>
          </a:bodyPr>
          <a:lstStyle/>
          <a:p>
            <a:r>
              <a:rPr kumimoji="0" lang="en-IN" sz="2400" b="1" i="0" u="none" strike="noStrike" kern="1200" cap="none" spc="0" normalizeH="0" baseline="0" noProof="0" dirty="0">
                <a:ln>
                  <a:noFill/>
                </a:ln>
                <a:solidFill>
                  <a:srgbClr val="000000"/>
                </a:solidFill>
                <a:effectLst/>
                <a:uLnTx/>
                <a:uFillTx/>
                <a:latin typeface="+mj-lt"/>
                <a:ea typeface="+mn-ea"/>
                <a:cs typeface="Arial" panose="020B0604020202020204" pitchFamily="34" charset="0"/>
              </a:rPr>
              <a:t>Innovate for Society</a:t>
            </a:r>
            <a:endParaRPr kumimoji="0" lang="en-US" sz="2400" b="0" i="0" u="none" strike="noStrike" kern="1200" cap="none" spc="0" normalizeH="0" baseline="0" noProof="0" dirty="0">
              <a:ln>
                <a:noFill/>
              </a:ln>
              <a:solidFill>
                <a:srgbClr val="000000"/>
              </a:solidFill>
              <a:effectLst/>
              <a:uLnTx/>
              <a:uFillTx/>
              <a:latin typeface="+mj-lt"/>
              <a:ea typeface="+mn-ea"/>
              <a:cs typeface="+mn-cs"/>
            </a:endParaRPr>
          </a:p>
          <a:p>
            <a:endParaRPr lang="en-IN" dirty="0"/>
          </a:p>
        </p:txBody>
      </p:sp>
      <p:sp>
        <p:nvSpPr>
          <p:cNvPr id="4" name="TextBox 3">
            <a:extLst>
              <a:ext uri="{FF2B5EF4-FFF2-40B4-BE49-F238E27FC236}">
                <a16:creationId xmlns:a16="http://schemas.microsoft.com/office/drawing/2014/main" id="{0610029C-D0C9-3FED-00EE-1E7C841183C2}"/>
              </a:ext>
            </a:extLst>
          </p:cNvPr>
          <p:cNvSpPr txBox="1"/>
          <p:nvPr/>
        </p:nvSpPr>
        <p:spPr>
          <a:xfrm>
            <a:off x="656664" y="2184207"/>
            <a:ext cx="9581030" cy="3139321"/>
          </a:xfrm>
          <a:prstGeom prst="rect">
            <a:avLst/>
          </a:prstGeom>
          <a:noFill/>
        </p:spPr>
        <p:txBody>
          <a:bodyPr wrap="square">
            <a:spAutoFit/>
          </a:bodyPr>
          <a:lstStyle/>
          <a:p>
            <a:r>
              <a:rPr lang="en-US" sz="2200" b="0" i="0" dirty="0">
                <a:effectLst/>
                <a:latin typeface="Söhne"/>
              </a:rPr>
              <a:t>To innovate for society in the realm of detecting fake online reviews using machine learning, we can introduce a comprehensive and adaptive system that combines advanced machine learning techniques with user engagement and education. The system could leverage state-of-the-art natural language processing models. Additionally, it can incorporate a user feedback loop where individuals can report suspicious reviews, contributing to a dynamic dataset for continuous model improvement. To enhance transparency and mitigate bias, the system could provide users with explanations about why a review is flagged as potentially fake, fostering a better understanding of the detection process. </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162050" y="315913"/>
            <a:ext cx="8902700" cy="595312"/>
          </a:xfrm>
        </p:spPr>
        <p:txBody>
          <a:bodyPr vert="horz" wrap="square" lIns="91440" tIns="45720" rIns="91440" bIns="45720" anchor="ctr" anchorCtr="0"/>
          <a:lstStyle/>
          <a:p>
            <a:pPr eaLnBrk="1" hangingPunct="1"/>
            <a:r>
              <a:rPr lang="en-US" altLang="en-US" kern="1200" dirty="0">
                <a:latin typeface="+mj-lt"/>
                <a:ea typeface="+mj-ea"/>
                <a:cs typeface="Cambria" panose="02040503050406030204" pitchFamily="18" charset="0"/>
              </a:rPr>
              <a:t>Abstract (Problem Statement)</a:t>
            </a:r>
            <a:r>
              <a:rPr lang="en-US" altLang="en-US" kern="1200" dirty="0">
                <a:latin typeface="+mj-lt"/>
                <a:ea typeface="+mj-ea"/>
                <a:cs typeface="+mj-cs"/>
              </a:rPr>
              <a:t>			</a:t>
            </a:r>
          </a:p>
        </p:txBody>
      </p:sp>
      <p:sp>
        <p:nvSpPr>
          <p:cNvPr id="8195" name="Slide Number Placeholder 5"/>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Bookman Old Style" pitchFamily="18"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5pPr>
          </a:lstStyle>
          <a:p>
            <a:pPr lvl="0" algn="r" eaLnBrk="1" hangingPunct="1"/>
            <a:fld id="{9A0DB2DC-4C9A-4742-B13C-FB6460FD3503}" type="slidenum">
              <a:rPr lang="en-US" altLang="en-US" sz="1400" b="1" dirty="0">
                <a:solidFill>
                  <a:srgbClr val="002060"/>
                </a:solidFill>
              </a:rPr>
              <a:t>4</a:t>
            </a:fld>
            <a:endParaRPr lang="en-US" altLang="en-US" sz="1400" b="1" dirty="0">
              <a:solidFill>
                <a:srgbClr val="002060"/>
              </a:solidFill>
            </a:endParaRPr>
          </a:p>
        </p:txBody>
      </p:sp>
      <p:sp>
        <p:nvSpPr>
          <p:cNvPr id="8196" name="AutoShape 17" descr="blob:https://web.whatsapp.com/e5d65f02-7e5e-4bf2-93c7-df5efb62265e"/>
          <p:cNvSpPr>
            <a:spLocks noChangeAspect="1"/>
          </p:cNvSpPr>
          <p:nvPr/>
        </p:nvSpPr>
        <p:spPr>
          <a:xfrm>
            <a:off x="165100" y="-144462"/>
            <a:ext cx="304800" cy="304800"/>
          </a:xfrm>
          <a:prstGeom prst="rect">
            <a:avLst/>
          </a:prstGeom>
          <a:noFill/>
          <a:ln w="9525">
            <a:noFill/>
          </a:ln>
        </p:spPr>
        <p:txBody>
          <a:bodyPr/>
          <a:lstStyle/>
          <a:p>
            <a:endParaRPr lang="en-US" altLang="en-US" dirty="0">
              <a:latin typeface="Bookman Old Style" pitchFamily="18" charset="0"/>
            </a:endParaRPr>
          </a:p>
        </p:txBody>
      </p:sp>
      <p:sp>
        <p:nvSpPr>
          <p:cNvPr id="3" name="Text Box 2"/>
          <p:cNvSpPr txBox="1"/>
          <p:nvPr/>
        </p:nvSpPr>
        <p:spPr>
          <a:xfrm>
            <a:off x="394111" y="1114984"/>
            <a:ext cx="11304830" cy="3968003"/>
          </a:xfrm>
          <a:prstGeom prst="rect">
            <a:avLst/>
          </a:prstGeom>
          <a:noFill/>
        </p:spPr>
        <p:txBody>
          <a:bodyPr wrap="square" rtlCol="0">
            <a:noAutofit/>
          </a:bodyPr>
          <a:lstStyle/>
          <a:p>
            <a:pPr marL="342900" indent="-342900" algn="just">
              <a:buFont typeface="Arial" panose="020B0604020202020204" pitchFamily="34" charset="0"/>
              <a:buChar char="•"/>
            </a:pPr>
            <a:r>
              <a:rPr lang="en-US" sz="2200" dirty="0">
                <a:latin typeface="Bookman Old Style (body)"/>
                <a:cs typeface="Times New Roman" panose="02020603050405020304" charset="0"/>
              </a:rPr>
              <a:t>In the era of the web, a huge amount of information is now flowing over the network. </a:t>
            </a:r>
          </a:p>
          <a:p>
            <a:pPr marL="342900" indent="-342900" algn="just">
              <a:buFont typeface="Arial" panose="020B0604020202020204" pitchFamily="34" charset="0"/>
              <a:buChar char="•"/>
            </a:pPr>
            <a:r>
              <a:rPr lang="en-US" sz="2200" dirty="0">
                <a:latin typeface="Bookman Old Style (body)"/>
                <a:cs typeface="Times New Roman" panose="02020603050405020304" charset="0"/>
              </a:rPr>
              <a:t>Since the range of web content covers subjective opinion as well as objective information, it is now common for people to gather information about products and services that they want to buy. </a:t>
            </a:r>
          </a:p>
          <a:p>
            <a:pPr marL="342900" indent="-342900" algn="just">
              <a:buFont typeface="Arial" panose="020B0604020202020204" pitchFamily="34" charset="0"/>
              <a:buChar char="•"/>
            </a:pPr>
            <a:r>
              <a:rPr lang="en-US" sz="2200" dirty="0">
                <a:latin typeface="Bookman Old Style (body)"/>
                <a:cs typeface="Times New Roman" panose="02020603050405020304" charset="0"/>
              </a:rPr>
              <a:t>However since a considerable amount of information exists as text-fragments without having any kind of numerical scales, it is hard to classify their evaluation efficiently without reading full text.</a:t>
            </a:r>
          </a:p>
          <a:p>
            <a:pPr marL="342900" indent="-342900" algn="just">
              <a:buFont typeface="Arial" panose="020B0604020202020204" pitchFamily="34" charset="0"/>
              <a:buChar char="•"/>
            </a:pPr>
            <a:r>
              <a:rPr lang="en-US" sz="2200" dirty="0">
                <a:latin typeface="Bookman Old Style (body)"/>
                <a:cs typeface="Times New Roman" panose="02020603050405020304" charset="0"/>
              </a:rPr>
              <a:t> Here we will focus on extracting scored ratings from text fragments on the web and suggests various experiments in order to improve the quality of a classifier.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128713" y="138113"/>
            <a:ext cx="9451975" cy="595312"/>
          </a:xfrm>
        </p:spPr>
        <p:txBody>
          <a:bodyPr vert="horz" wrap="square" lIns="91440" tIns="45720" rIns="91440" bIns="45720" anchor="ctr" anchorCtr="0"/>
          <a:lstStyle/>
          <a:p>
            <a:r>
              <a:rPr kern="1200" dirty="0">
                <a:latin typeface="+mj-lt"/>
                <a:ea typeface="+mj-ea"/>
                <a:cs typeface="+mj-cs"/>
              </a:rPr>
              <a:t>Existing System</a:t>
            </a:r>
          </a:p>
        </p:txBody>
      </p:sp>
      <p:sp>
        <p:nvSpPr>
          <p:cNvPr id="9219" name="Slide Number Placeholder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Bookman Old Style" pitchFamily="18"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5pPr>
          </a:lstStyle>
          <a:p>
            <a:pPr lvl="0" algn="r" eaLnBrk="1" hangingPunct="1"/>
            <a:fld id="{9A0DB2DC-4C9A-4742-B13C-FB6460FD3503}" type="slidenum">
              <a:rPr lang="en-US" altLang="en-US" sz="1400" b="1" dirty="0">
                <a:solidFill>
                  <a:srgbClr val="002060"/>
                </a:solidFill>
              </a:rPr>
              <a:t>5</a:t>
            </a:fld>
            <a:endParaRPr lang="en-US" altLang="en-US" sz="1400" b="1" dirty="0">
              <a:solidFill>
                <a:srgbClr val="002060"/>
              </a:solidFill>
            </a:endParaRPr>
          </a:p>
        </p:txBody>
      </p:sp>
      <p:sp>
        <p:nvSpPr>
          <p:cNvPr id="2" name="Text Box 1"/>
          <p:cNvSpPr txBox="1"/>
          <p:nvPr/>
        </p:nvSpPr>
        <p:spPr>
          <a:xfrm>
            <a:off x="425824" y="1187635"/>
            <a:ext cx="11340352" cy="5055442"/>
          </a:xfrm>
          <a:prstGeom prst="rect">
            <a:avLst/>
          </a:prstGeom>
          <a:noFill/>
        </p:spPr>
        <p:txBody>
          <a:bodyPr wrap="square" rtlCol="0">
            <a:noAutofit/>
          </a:bodyPr>
          <a:lstStyle/>
          <a:p>
            <a:pPr marL="285750" lvl="0" indent="-285750">
              <a:buFont typeface="Arial" panose="020B0604020202020204" pitchFamily="34" charset="0"/>
              <a:buChar char="•"/>
            </a:pPr>
            <a:r>
              <a:rPr lang="en-US" sz="2200" b="0" i="0" dirty="0">
                <a:effectLst/>
                <a:latin typeface="+mj-lt"/>
              </a:rPr>
              <a:t>Several machine learning-based systems have been developed for the detection of fake online reviews. These systems typically employ supervised learning techniques, utilizing labeled datasets containing both genuine and deceptive reviews.</a:t>
            </a:r>
          </a:p>
          <a:p>
            <a:pPr marL="285750" indent="-285750">
              <a:buFont typeface="Arial" panose="020B0604020202020204" pitchFamily="34" charset="0"/>
              <a:buChar char="•"/>
            </a:pPr>
            <a:r>
              <a:rPr lang="en-US" sz="2200" kern="100" dirty="0">
                <a:effectLst/>
                <a:latin typeface="+mj-lt"/>
                <a:ea typeface="Calibri" panose="020F0502020204030204" pitchFamily="34" charset="0"/>
                <a:cs typeface="Times New Roman" panose="02020603050405020304" pitchFamily="18" charset="0"/>
              </a:rPr>
              <a:t>Many researchers have done experiments to classify the sentiments of the customers on different datasets earlier. Like Turney  used a semantic orientation algorithm to classify fake online reviews based on the numbers of positively oriented and negatively oriented phrases in each review. </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endParaRPr lang="en-US" sz="2200" b="0" i="0" dirty="0">
              <a:effectLst/>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128713" y="138113"/>
            <a:ext cx="9451975" cy="595312"/>
          </a:xfrm>
        </p:spPr>
        <p:txBody>
          <a:bodyPr vert="horz" wrap="square" lIns="91440" tIns="45720" rIns="91440" bIns="45720" anchor="ctr" anchorCtr="0"/>
          <a:lstStyle/>
          <a:p>
            <a:r>
              <a:rPr kern="1200" dirty="0">
                <a:latin typeface="+mj-lt"/>
                <a:ea typeface="+mj-ea"/>
                <a:cs typeface="+mj-cs"/>
              </a:rPr>
              <a:t>Adv &amp; Dis-adv of Existing System</a:t>
            </a:r>
          </a:p>
        </p:txBody>
      </p:sp>
      <p:sp>
        <p:nvSpPr>
          <p:cNvPr id="10243" name="Slide Number Placeholder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Bookman Old Style" pitchFamily="18"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5pPr>
          </a:lstStyle>
          <a:p>
            <a:pPr lvl="0" algn="r" eaLnBrk="1" hangingPunct="1"/>
            <a:fld id="{9A0DB2DC-4C9A-4742-B13C-FB6460FD3503}" type="slidenum">
              <a:rPr lang="en-US" altLang="en-US" sz="1400" b="1" dirty="0">
                <a:solidFill>
                  <a:srgbClr val="002060"/>
                </a:solidFill>
              </a:rPr>
              <a:t>6</a:t>
            </a:fld>
            <a:endParaRPr lang="en-US" altLang="en-US" sz="1400" b="1" dirty="0">
              <a:solidFill>
                <a:srgbClr val="002060"/>
              </a:solidFill>
            </a:endParaRPr>
          </a:p>
        </p:txBody>
      </p:sp>
      <p:sp>
        <p:nvSpPr>
          <p:cNvPr id="2" name="Text Box 1"/>
          <p:cNvSpPr txBox="1"/>
          <p:nvPr/>
        </p:nvSpPr>
        <p:spPr>
          <a:xfrm>
            <a:off x="393067" y="1183341"/>
            <a:ext cx="11332768" cy="4768514"/>
          </a:xfrm>
          <a:prstGeom prst="rect">
            <a:avLst/>
          </a:prstGeom>
          <a:noFill/>
        </p:spPr>
        <p:txBody>
          <a:bodyPr wrap="square" rtlCol="0">
            <a:noAutofit/>
          </a:bodyPr>
          <a:lstStyle/>
          <a:p>
            <a:pPr marL="285750" indent="-285750" algn="just">
              <a:buFont typeface="Arial" panose="020B0604020202020204" pitchFamily="34" charset="0"/>
              <a:buChar char="•"/>
            </a:pPr>
            <a:r>
              <a:rPr lang="en-US" sz="2200" dirty="0">
                <a:latin typeface="+mj-lt"/>
                <a:cs typeface="Times New Roman" panose="02020603050405020304" charset="0"/>
              </a:rPr>
              <a:t>This type of classification is only done when the classifier has to work on the binary data which is not the case with  fake online reviews.</a:t>
            </a:r>
          </a:p>
          <a:p>
            <a:pPr algn="just">
              <a:buFont typeface="Arial" panose="020B0604020202020204" pitchFamily="34" charset="0"/>
            </a:pPr>
            <a:endParaRPr lang="en-US" sz="2200" dirty="0">
              <a:latin typeface="+mj-lt"/>
              <a:cs typeface="Times New Roman" panose="02020603050405020304" charset="0"/>
            </a:endParaRPr>
          </a:p>
          <a:p>
            <a:pPr marL="285750" indent="-285750" algn="just">
              <a:buFont typeface="Arial" panose="020B0604020202020204" pitchFamily="34" charset="0"/>
              <a:buChar char="•"/>
            </a:pPr>
            <a:r>
              <a:rPr lang="en-US" sz="2200" dirty="0">
                <a:latin typeface="+mj-lt"/>
                <a:cs typeface="Times New Roman" panose="02020603050405020304" charset="0"/>
              </a:rPr>
              <a:t>However, from a practical point of view perhaps the most serious problem with SVMs is the high algorithmic complexity and extensive memory requirements of the required quadratic programming in large-scale tasks. </a:t>
            </a:r>
          </a:p>
          <a:p>
            <a:pPr algn="just"/>
            <a:endParaRPr lang="en-US" sz="2200" dirty="0">
              <a:latin typeface="+mj-lt"/>
              <a:cs typeface="Times New Roman" panose="02020603050405020304" charset="0"/>
            </a:endParaRPr>
          </a:p>
          <a:p>
            <a:pPr marL="342900" indent="-342900" algn="just">
              <a:buFont typeface="Arial" panose="020B0604020202020204" pitchFamily="34" charset="0"/>
              <a:buChar char="•"/>
            </a:pPr>
            <a:r>
              <a:rPr lang="en-US" sz="2200" dirty="0">
                <a:latin typeface="+mj-lt"/>
                <a:cs typeface="Times New Roman" panose="02020603050405020304" charset="0"/>
              </a:rPr>
              <a:t>If categorical variable has a category (in test data set), which was not observed in training data set, then model will assign a 0 (zero) probability and will be unable to make a prediction. This is often known as “Zero Frequency”.</a:t>
            </a:r>
          </a:p>
          <a:p>
            <a:pPr marL="285750" indent="-285750" algn="just">
              <a:buFont typeface="Arial" panose="020B0604020202020204" pitchFamily="34" charset="0"/>
              <a:buChar char="•"/>
            </a:pP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91440" tIns="45720" rIns="91440" bIns="45720" anchor="ctr" anchorCtr="0"/>
          <a:lstStyle/>
          <a:p>
            <a:r>
              <a:rPr kern="1200" dirty="0">
                <a:latin typeface="+mj-lt"/>
                <a:ea typeface="+mj-ea"/>
                <a:cs typeface="+mj-cs"/>
              </a:rPr>
              <a:t>Proposed solution</a:t>
            </a:r>
          </a:p>
        </p:txBody>
      </p:sp>
      <p:sp>
        <p:nvSpPr>
          <p:cNvPr id="11267" name="Slide Number Placeholder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Bookman Old Style" pitchFamily="18"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5pPr>
          </a:lstStyle>
          <a:p>
            <a:pPr lvl="0" algn="r" eaLnBrk="1" hangingPunct="1"/>
            <a:fld id="{9A0DB2DC-4C9A-4742-B13C-FB6460FD3503}" type="slidenum">
              <a:rPr lang="en-US" altLang="en-US" sz="1400" b="1" dirty="0">
                <a:solidFill>
                  <a:srgbClr val="002060"/>
                </a:solidFill>
              </a:rPr>
              <a:t>7</a:t>
            </a:fld>
            <a:endParaRPr lang="en-US" altLang="en-US" sz="1400" b="1" dirty="0">
              <a:solidFill>
                <a:srgbClr val="002060"/>
              </a:solidFill>
            </a:endParaRPr>
          </a:p>
        </p:txBody>
      </p:sp>
      <p:sp>
        <p:nvSpPr>
          <p:cNvPr id="2" name="Text Box 1"/>
          <p:cNvSpPr txBox="1"/>
          <p:nvPr/>
        </p:nvSpPr>
        <p:spPr>
          <a:xfrm>
            <a:off x="578223" y="914400"/>
            <a:ext cx="11035553" cy="4316170"/>
          </a:xfrm>
          <a:prstGeom prst="rect">
            <a:avLst/>
          </a:prstGeom>
          <a:noFill/>
        </p:spPr>
        <p:txBody>
          <a:bodyPr wrap="square" rtlCol="0">
            <a:noAutofit/>
          </a:bodyPr>
          <a:lstStyle/>
          <a:p>
            <a:pPr marL="342900" indent="-342900" algn="just">
              <a:buFont typeface="Arial" panose="020B0604020202020204" pitchFamily="34" charset="0"/>
              <a:buChar char="•"/>
            </a:pPr>
            <a:r>
              <a:rPr lang="en-US" sz="2200" dirty="0">
                <a:latin typeface="+mj-lt"/>
                <a:cs typeface="Times New Roman" panose="02020603050405020304" charset="0"/>
              </a:rPr>
              <a:t>Our proposed system is to apply natural language processing techniques to classify a set of  fake online reviews based on the number of stars that each review received.</a:t>
            </a:r>
          </a:p>
          <a:p>
            <a:pPr marL="342900" indent="-342900" algn="just">
              <a:buFont typeface="Arial" panose="020B0604020202020204" pitchFamily="34" charset="0"/>
              <a:buChar char="•"/>
            </a:pPr>
            <a:r>
              <a:rPr lang="en-US" sz="2200" dirty="0">
                <a:latin typeface="+mj-lt"/>
                <a:cs typeface="Times New Roman" panose="02020603050405020304" charset="0"/>
              </a:rPr>
              <a:t> We develop a maximum entropy classifier to categorize each review from 1-star to 5-stars.</a:t>
            </a:r>
          </a:p>
          <a:p>
            <a:pPr marL="342900" indent="-342900" algn="just">
              <a:buFont typeface="Arial" panose="020B0604020202020204" pitchFamily="34" charset="0"/>
              <a:buChar char="•"/>
            </a:pPr>
            <a:r>
              <a:rPr lang="en-US" sz="2200" dirty="0">
                <a:latin typeface="+mj-lt"/>
                <a:cs typeface="Times New Roman" panose="02020603050405020304" charset="0"/>
              </a:rPr>
              <a:t> We implement a set of features that we believe to be relevant to the sentiment expressed in fake online reviews and analyze their effect on performance, providing insights into what works and why sentiment categorization can be so difficult. </a:t>
            </a:r>
          </a:p>
          <a:p>
            <a:pPr marL="342900" indent="-342900" algn="just">
              <a:buFont typeface="Arial" panose="020B0604020202020204" pitchFamily="34" charset="0"/>
              <a:buChar char="•"/>
            </a:pPr>
            <a:r>
              <a:rPr lang="en-US" sz="2200" dirty="0">
                <a:latin typeface="+mj-lt"/>
                <a:cs typeface="Times New Roman" panose="02020603050405020304" charset="0"/>
              </a:rPr>
              <a:t>We analyze how a review’s conformance to a particular language model can be affected by the sentiment of the review.</a:t>
            </a:r>
          </a:p>
          <a:p>
            <a:pPr marL="342900" indent="-342900" algn="just">
              <a:buFont typeface="Arial" panose="020B0604020202020204" pitchFamily="34" charset="0"/>
              <a:buChar char="•"/>
            </a:pPr>
            <a:r>
              <a:rPr lang="en-US" sz="2200" dirty="0">
                <a:latin typeface="+mj-lt"/>
                <a:cs typeface="Times New Roman" panose="02020603050405020304" charset="0"/>
              </a:rPr>
              <a:t>We experiment with different linguistically motivated models of sentiment expression, again using the results to improve the performance of our classifier</a:t>
            </a:r>
            <a:endParaRPr lang="en-US" sz="22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063625" y="169863"/>
            <a:ext cx="10039350" cy="595312"/>
          </a:xfrm>
        </p:spPr>
        <p:txBody>
          <a:bodyPr vert="horz" wrap="square" lIns="91440" tIns="45720" rIns="91440" bIns="45720" anchor="ctr" anchorCtr="0"/>
          <a:lstStyle/>
          <a:p>
            <a:r>
              <a:rPr sz="2400" kern="1200" dirty="0">
                <a:latin typeface="+mj-lt"/>
                <a:ea typeface="+mj-ea"/>
                <a:cs typeface="+mj-cs"/>
              </a:rPr>
              <a:t>Comparison/Advantages of Proposed Solution with Existing </a:t>
            </a:r>
          </a:p>
        </p:txBody>
      </p:sp>
      <p:sp>
        <p:nvSpPr>
          <p:cNvPr id="12291" name="Slide Number Placeholder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Bookman Old Style" pitchFamily="18"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5pPr>
          </a:lstStyle>
          <a:p>
            <a:pPr lvl="0" algn="r" eaLnBrk="1" hangingPunct="1"/>
            <a:fld id="{9A0DB2DC-4C9A-4742-B13C-FB6460FD3503}" type="slidenum">
              <a:rPr lang="en-US" altLang="en-US" sz="1400" b="1" dirty="0">
                <a:solidFill>
                  <a:srgbClr val="002060"/>
                </a:solidFill>
              </a:rPr>
              <a:t>8</a:t>
            </a:fld>
            <a:endParaRPr lang="en-US" altLang="en-US" sz="1400" b="1" dirty="0">
              <a:solidFill>
                <a:srgbClr val="002060"/>
              </a:solidFill>
            </a:endParaRPr>
          </a:p>
        </p:txBody>
      </p:sp>
      <p:sp>
        <p:nvSpPr>
          <p:cNvPr id="2" name="Text Box 1"/>
          <p:cNvSpPr txBox="1"/>
          <p:nvPr/>
        </p:nvSpPr>
        <p:spPr>
          <a:xfrm>
            <a:off x="448235" y="1165412"/>
            <a:ext cx="11232777" cy="4419600"/>
          </a:xfrm>
          <a:prstGeom prst="rect">
            <a:avLst/>
          </a:prstGeom>
          <a:noFill/>
        </p:spPr>
        <p:txBody>
          <a:bodyPr wrap="square" rtlCol="0">
            <a:noAutofit/>
          </a:bodyPr>
          <a:lstStyle/>
          <a:p>
            <a:pPr marL="285750" indent="-285750">
              <a:buFont typeface="Arial" panose="020B0604020202020204" pitchFamily="34" charset="0"/>
              <a:buChar char="•"/>
            </a:pPr>
            <a:r>
              <a:rPr lang="en-US" sz="2200" dirty="0">
                <a:latin typeface="Times New Roman" panose="02020603050405020304" charset="0"/>
                <a:cs typeface="Times New Roman" panose="02020603050405020304" charset="0"/>
              </a:rPr>
              <a:t>Good at pattern recognition problems</a:t>
            </a:r>
          </a:p>
          <a:p>
            <a:pPr marL="342900" indent="-342900">
              <a:buFont typeface="Arial" panose="020B0604020202020204" pitchFamily="34" charset="0"/>
              <a:buChar char="•"/>
            </a:pPr>
            <a:r>
              <a:rPr lang="en-US" sz="2200" dirty="0">
                <a:latin typeface="Times New Roman" panose="02020603050405020304" charset="0"/>
                <a:cs typeface="Times New Roman" panose="02020603050405020304" charset="0"/>
              </a:rPr>
              <a:t>Data-driven, and performance is high in many problems</a:t>
            </a:r>
          </a:p>
          <a:p>
            <a:pPr marL="342900" indent="-342900">
              <a:buFont typeface="Arial" panose="020B0604020202020204" pitchFamily="34" charset="0"/>
              <a:buChar char="•"/>
            </a:pPr>
            <a:r>
              <a:rPr lang="en-US" sz="2200" dirty="0">
                <a:latin typeface="Times New Roman" panose="02020603050405020304" charset="0"/>
                <a:cs typeface="Times New Roman" panose="02020603050405020304" charset="0"/>
              </a:rPr>
              <a:t>End-to-End training: little or no domain knowledge is needed in system construction</a:t>
            </a:r>
          </a:p>
          <a:p>
            <a:pPr marL="342900" indent="-342900">
              <a:buFont typeface="Arial" panose="020B0604020202020204" pitchFamily="34" charset="0"/>
              <a:buChar char="•"/>
            </a:pPr>
            <a:r>
              <a:rPr lang="en-US" sz="2200" dirty="0">
                <a:latin typeface="Times New Roman" panose="02020603050405020304" charset="0"/>
                <a:cs typeface="Times New Roman" panose="02020603050405020304" charset="0"/>
              </a:rPr>
              <a:t>Learn of representations: cross-model processing is possible</a:t>
            </a:r>
          </a:p>
          <a:p>
            <a:pPr marL="342900" indent="-342900">
              <a:buFont typeface="Arial" panose="020B0604020202020204" pitchFamily="34" charset="0"/>
              <a:buChar char="•"/>
            </a:pPr>
            <a:r>
              <a:rPr lang="en-US" sz="2200" dirty="0">
                <a:latin typeface="Times New Roman" panose="02020603050405020304" charset="0"/>
                <a:cs typeface="Times New Roman" panose="02020603050405020304" charset="0"/>
              </a:rPr>
              <a:t>Gradient-based learning: learning algorithm is simple</a:t>
            </a:r>
          </a:p>
          <a:p>
            <a:pPr marL="342900" indent="-342900">
              <a:buFont typeface="Arial" panose="020B0604020202020204" pitchFamily="34" charset="0"/>
              <a:buChar char="•"/>
            </a:pPr>
            <a:r>
              <a:rPr lang="en-US" sz="2200" dirty="0">
                <a:latin typeface="Times New Roman" panose="02020603050405020304" charset="0"/>
                <a:cs typeface="Times New Roman" panose="02020603050405020304" charset="0"/>
              </a:rPr>
              <a:t>Mainly supervised learning methods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ctr" anchorCtr="0"/>
          <a:lstStyle/>
          <a:p>
            <a:pPr>
              <a:buNone/>
            </a:pPr>
            <a:r>
              <a:rPr kern="1200" dirty="0">
                <a:latin typeface="+mj-lt"/>
                <a:ea typeface="+mj-ea"/>
                <a:cs typeface="+mj-cs"/>
              </a:rPr>
              <a:t>Literature Survey</a:t>
            </a:r>
          </a:p>
        </p:txBody>
      </p:sp>
      <p:sp>
        <p:nvSpPr>
          <p:cNvPr id="15364" name="Slide Number Placeholder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Bookman Old Style" pitchFamily="18"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Bookman Old Style" pitchFamily="18" charset="0"/>
                <a:ea typeface="+mn-ea"/>
                <a:cs typeface="+mn-cs"/>
              </a:defRPr>
            </a:lvl5pPr>
          </a:lstStyle>
          <a:p>
            <a:pPr lvl="0" algn="r" eaLnBrk="1" hangingPunct="1">
              <a:buNone/>
            </a:pPr>
            <a:fld id="{9A0DB2DC-4C9A-4742-B13C-FB6460FD3503}" type="slidenum">
              <a:rPr lang="en-US" altLang="en-US" sz="1400" b="1" dirty="0">
                <a:solidFill>
                  <a:srgbClr val="002060"/>
                </a:solidFill>
              </a:rPr>
              <a:t>9</a:t>
            </a:fld>
            <a:endParaRPr lang="en-US" altLang="en-US" sz="1400" b="1" dirty="0">
              <a:solidFill>
                <a:srgbClr val="002060"/>
              </a:solidFill>
            </a:endParaRPr>
          </a:p>
        </p:txBody>
      </p:sp>
      <p:graphicFrame>
        <p:nvGraphicFramePr>
          <p:cNvPr id="4" name="Content Placeholder 3"/>
          <p:cNvGraphicFramePr>
            <a:graphicFrameLocks noGrp="1"/>
          </p:cNvGraphicFramePr>
          <p:nvPr>
            <p:ph idx="1"/>
          </p:nvPr>
        </p:nvGraphicFramePr>
        <p:xfrm>
          <a:off x="1129030" y="1121410"/>
          <a:ext cx="10383520" cy="4747260"/>
        </p:xfrm>
        <a:graphic>
          <a:graphicData uri="http://schemas.openxmlformats.org/drawingml/2006/table">
            <a:tbl>
              <a:tblPr firstRow="1" bandRow="1">
                <a:tableStyleId>{5C22544A-7EE6-4342-B048-85BDC9FD1C3A}</a:tableStyleId>
              </a:tblPr>
              <a:tblGrid>
                <a:gridCol w="2595880">
                  <a:extLst>
                    <a:ext uri="{9D8B030D-6E8A-4147-A177-3AD203B41FA5}">
                      <a16:colId xmlns:a16="http://schemas.microsoft.com/office/drawing/2014/main" val="20000"/>
                    </a:ext>
                  </a:extLst>
                </a:gridCol>
                <a:gridCol w="2595880">
                  <a:extLst>
                    <a:ext uri="{9D8B030D-6E8A-4147-A177-3AD203B41FA5}">
                      <a16:colId xmlns:a16="http://schemas.microsoft.com/office/drawing/2014/main" val="20001"/>
                    </a:ext>
                  </a:extLst>
                </a:gridCol>
                <a:gridCol w="1642745">
                  <a:extLst>
                    <a:ext uri="{9D8B030D-6E8A-4147-A177-3AD203B41FA5}">
                      <a16:colId xmlns:a16="http://schemas.microsoft.com/office/drawing/2014/main" val="20002"/>
                    </a:ext>
                  </a:extLst>
                </a:gridCol>
                <a:gridCol w="3549015">
                  <a:extLst>
                    <a:ext uri="{9D8B030D-6E8A-4147-A177-3AD203B41FA5}">
                      <a16:colId xmlns:a16="http://schemas.microsoft.com/office/drawing/2014/main" val="20003"/>
                    </a:ext>
                  </a:extLst>
                </a:gridCol>
              </a:tblGrid>
              <a:tr h="723900">
                <a:tc>
                  <a:txBody>
                    <a:bodyPr/>
                    <a:lstStyle/>
                    <a:p>
                      <a:pPr>
                        <a:buNone/>
                      </a:pPr>
                      <a:r>
                        <a:rPr lang="en-US"/>
                        <a:t>Title</a:t>
                      </a:r>
                    </a:p>
                  </a:txBody>
                  <a:tcPr/>
                </a:tc>
                <a:tc>
                  <a:txBody>
                    <a:bodyPr/>
                    <a:lstStyle/>
                    <a:p>
                      <a:pPr>
                        <a:buNone/>
                      </a:pPr>
                      <a:r>
                        <a:rPr lang="en-US"/>
                        <a:t>Author</a:t>
                      </a:r>
                    </a:p>
                  </a:txBody>
                  <a:tcPr/>
                </a:tc>
                <a:tc>
                  <a:txBody>
                    <a:bodyPr/>
                    <a:lstStyle/>
                    <a:p>
                      <a:pPr>
                        <a:buNone/>
                      </a:pPr>
                      <a:r>
                        <a:rPr lang="en-US" dirty="0"/>
                        <a:t>Year</a:t>
                      </a:r>
                    </a:p>
                  </a:txBody>
                  <a:tcPr/>
                </a:tc>
                <a:tc>
                  <a:txBody>
                    <a:bodyPr/>
                    <a:lstStyle/>
                    <a:p>
                      <a:pPr>
                        <a:buNone/>
                      </a:pPr>
                      <a:r>
                        <a:rPr lang="en-US"/>
                        <a:t>Description</a:t>
                      </a:r>
                    </a:p>
                  </a:txBody>
                  <a:tcPr/>
                </a:tc>
                <a:extLst>
                  <a:ext uri="{0D108BD9-81ED-4DB2-BD59-A6C34878D82A}">
                    <a16:rowId xmlns:a16="http://schemas.microsoft.com/office/drawing/2014/main" val="10000"/>
                  </a:ext>
                </a:extLst>
              </a:tr>
              <a:tr h="1499870">
                <a:tc>
                  <a:txBody>
                    <a:bodyPr/>
                    <a:lstStyle/>
                    <a:p>
                      <a:pPr>
                        <a:buNone/>
                      </a:pPr>
                      <a:r>
                        <a:rPr lang="en-US"/>
                        <a:t>Assisting consumers in detecting fake reviews</a:t>
                      </a:r>
                    </a:p>
                  </a:txBody>
                  <a:tcPr/>
                </a:tc>
                <a:tc>
                  <a:txBody>
                    <a:bodyPr/>
                    <a:lstStyle/>
                    <a:p>
                      <a:pPr>
                        <a:buNone/>
                      </a:pPr>
                      <a:r>
                        <a:rPr lang="en-US"/>
                        <a:t>Andreas Munzel</a:t>
                      </a:r>
                    </a:p>
                  </a:txBody>
                  <a:tcPr/>
                </a:tc>
                <a:tc>
                  <a:txBody>
                    <a:bodyPr/>
                    <a:lstStyle/>
                    <a:p>
                      <a:pPr>
                        <a:buNone/>
                      </a:pPr>
                      <a:r>
                        <a:rPr lang="en-US"/>
                        <a:t>2016</a:t>
                      </a:r>
                    </a:p>
                  </a:txBody>
                  <a:tcPr/>
                </a:tc>
                <a:tc>
                  <a:txBody>
                    <a:bodyPr/>
                    <a:lstStyle/>
                    <a:p>
                      <a:pPr>
                        <a:buNone/>
                      </a:pPr>
                      <a:r>
                        <a:rPr lang="en-US"/>
                        <a:t>Current discussions in academia and in the press increase consumers’ awareness of potentially deceptive online reviews. </a:t>
                      </a:r>
                    </a:p>
                  </a:txBody>
                  <a:tcPr/>
                </a:tc>
                <a:extLst>
                  <a:ext uri="{0D108BD9-81ED-4DB2-BD59-A6C34878D82A}">
                    <a16:rowId xmlns:a16="http://schemas.microsoft.com/office/drawing/2014/main" val="10001"/>
                  </a:ext>
                </a:extLst>
              </a:tr>
              <a:tr h="2523490">
                <a:tc>
                  <a:txBody>
                    <a:bodyPr/>
                    <a:lstStyle/>
                    <a:p>
                      <a:pPr>
                        <a:buNone/>
                      </a:pPr>
                      <a:r>
                        <a:rPr lang="en-US"/>
                        <a:t>Manipulation in digital word-of-mouth: A reality check for book reviews</a:t>
                      </a:r>
                    </a:p>
                  </a:txBody>
                  <a:tcPr/>
                </a:tc>
                <a:tc>
                  <a:txBody>
                    <a:bodyPr/>
                    <a:lstStyle/>
                    <a:p>
                      <a:pPr>
                        <a:buNone/>
                      </a:pPr>
                      <a:r>
                        <a:rPr lang="en-US"/>
                        <a:t> Indranil Bose, Ling Liu</a:t>
                      </a:r>
                    </a:p>
                  </a:txBody>
                  <a:tcPr/>
                </a:tc>
                <a:tc>
                  <a:txBody>
                    <a:bodyPr/>
                    <a:lstStyle/>
                    <a:p>
                      <a:pPr>
                        <a:buNone/>
                      </a:pPr>
                      <a:r>
                        <a:rPr lang="en-US" dirty="0"/>
                        <a:t>2011</a:t>
                      </a:r>
                    </a:p>
                  </a:txBody>
                  <a:tcPr/>
                </a:tc>
                <a:tc>
                  <a:txBody>
                    <a:bodyPr/>
                    <a:lstStyle/>
                    <a:p>
                      <a:pPr>
                        <a:buNone/>
                      </a:pPr>
                      <a:r>
                        <a:rPr lang="en-US" dirty="0"/>
                        <a:t>Built upon the discretionary accrual-based earnings management framework, our paper develops a discretionary manipulation proxy to study the management of online reviews.</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hinni's">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hinni's">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101</TotalTime>
  <Words>962</Words>
  <Application>Microsoft Office PowerPoint</Application>
  <PresentationFormat>Widescreen</PresentationFormat>
  <Paragraphs>108</Paragraphs>
  <Slides>18</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Bookman Old Style</vt:lpstr>
      <vt:lpstr>Bookman Old Style (body)</vt:lpstr>
      <vt:lpstr>Calibri</vt:lpstr>
      <vt:lpstr>Cambria</vt:lpstr>
      <vt:lpstr>Graphik</vt:lpstr>
      <vt:lpstr>Graphik Black</vt:lpstr>
      <vt:lpstr>Söhne</vt:lpstr>
      <vt:lpstr>Times New Roman</vt:lpstr>
      <vt:lpstr>Office Theme</vt:lpstr>
      <vt:lpstr>1_Office Theme</vt:lpstr>
      <vt:lpstr>PowerPoint Presentation</vt:lpstr>
      <vt:lpstr>Team Details</vt:lpstr>
      <vt:lpstr>Theme</vt:lpstr>
      <vt:lpstr>Abstract (Problem Statement)   </vt:lpstr>
      <vt:lpstr>Existing System</vt:lpstr>
      <vt:lpstr>Adv &amp; Dis-adv of Existing System</vt:lpstr>
      <vt:lpstr>Proposed solution</vt:lpstr>
      <vt:lpstr>Comparison/Advantages of Proposed Solution with Existing </vt:lpstr>
      <vt:lpstr>Literature Survey</vt:lpstr>
      <vt:lpstr>PowerPoint Presentation</vt:lpstr>
      <vt:lpstr>System Design (Overall Project flow Diag)</vt:lpstr>
      <vt:lpstr>UML Diagrams</vt:lpstr>
      <vt:lpstr>Uml Diagrams</vt:lpstr>
      <vt:lpstr>Uml Diagrams</vt:lpstr>
      <vt:lpstr>Uml Diagrams</vt:lpstr>
      <vt:lpstr>Uml Diagrams</vt:lpstr>
      <vt:lpstr>Queries?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Uday Kiran</dc:creator>
  <cp:lastModifiedBy>20BK1A05C8</cp:lastModifiedBy>
  <cp:revision>385</cp:revision>
  <cp:lastPrinted>2022-10-20T12:28:00Z</cp:lastPrinted>
  <dcterms:created xsi:type="dcterms:W3CDTF">2022-01-24T13:25:00Z</dcterms:created>
  <dcterms:modified xsi:type="dcterms:W3CDTF">2024-02-28T05:46:29Z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2AF04FA6C0464B3EB3379CE5BB666D11_13</vt:lpwstr>
  </property>
  <property fmtid="{D5CDD505-2E9C-101B-9397-08002B2CF9AE}" pid="3" name="KSOProductBuildVer">
    <vt:lpwstr>1033-12.2.0.13359</vt:lpwstr>
  </property>
</Properties>
</file>