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87E857-BF14-A2E0-F1C0-4173C3EF7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A06045-8E04-5C4F-883E-717E41773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E734D3-4495-BE44-5DC6-D9E23367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2AE2-3E41-4DE8-A4B4-FF1F6C877DC8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436C7A-743C-1B18-50A0-DC822985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2D1D04-2F6C-5863-38F2-B794FBD1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112-AF29-4031-8B6D-DAB87416E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49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291E2-ECA2-6AA1-C274-76C7B5E7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0451EC-8FA6-E46E-C01B-2D02A20EF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1A6D1A-1912-AFD0-7675-0E61D1BD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2AE2-3E41-4DE8-A4B4-FF1F6C877DC8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F43B35-A0C6-362E-F0E9-B6672A54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E58564-5499-9C60-A4C8-E5FF4986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112-AF29-4031-8B6D-DAB87416E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06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255A82F-A941-9497-DA46-85AFB852F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A8382DF-015B-14A9-2117-17C22065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55F18C-7F93-D018-5353-AD1723C9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2AE2-3E41-4DE8-A4B4-FF1F6C877DC8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095E42-5B6D-D8C5-C783-7A9D0707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D64DA-614F-07E1-374E-453B55C1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112-AF29-4031-8B6D-DAB87416E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86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45ED3-7993-8855-B4EF-3EAD1E71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802635-A7CC-9BCA-F91D-46AA34BF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86EDD4-1240-D1FB-98CD-FAE86B9D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2AE2-3E41-4DE8-A4B4-FF1F6C877DC8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AF7DF-E2AB-BF68-8CD8-4DA1CA5C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82820F-C457-88DF-ECCF-2B27EBF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112-AF29-4031-8B6D-DAB87416E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02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03EE9-85A4-FC89-3EAF-344EF817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19A9B-5B24-A3B7-D33F-A1FC6D5EA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4B3FCF-46B6-FACE-6244-F32A37BF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2AE2-3E41-4DE8-A4B4-FF1F6C877DC8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6EEAA0-5FFE-4129-AC2B-EA8FEB0B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9D9C5-3579-719B-4A51-7E1EF576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112-AF29-4031-8B6D-DAB87416E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860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F4F4A-4449-624C-4642-079FF029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FC38DD-96E1-093B-E4FB-3D4135309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3CA06A-B404-751E-7E1F-A1D6874D0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C52017-4A57-61F9-F77A-43854F10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2AE2-3E41-4DE8-A4B4-FF1F6C877DC8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18567B-C51F-C419-2BA7-AFFC4ED0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D38F63-84E8-1B21-E51B-A46DD0ED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112-AF29-4031-8B6D-DAB87416E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2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50329-DD99-F559-41D3-9B2B3BA9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93FABD-C900-67F6-FAC1-8F9F0B30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193AE2-1F99-AB71-F708-4D56820AD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98A9A98-F46C-94BD-B580-DAF6EBB66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D0EC994-E841-2ABE-E157-34DE0283C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0340384-A947-5C07-D718-F7D56F0D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2AE2-3E41-4DE8-A4B4-FF1F6C877DC8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14E12C7-D5F7-4E1E-4988-9594DEF6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AE51BB-C690-9697-29AF-D03F803C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112-AF29-4031-8B6D-DAB87416E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68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9CC900-F814-E91F-D6F6-FFBE2B27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79D221C-B885-30A0-3F8A-AE4E158C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2AE2-3E41-4DE8-A4B4-FF1F6C877DC8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439C3E-E8B0-8EAB-62E4-B4D2F39C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6CE567-5F6E-89CB-9599-C6408E5B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112-AF29-4031-8B6D-DAB87416E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3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D513CE-EAEB-E0D1-04AE-DBE5D8E0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2AE2-3E41-4DE8-A4B4-FF1F6C877DC8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2EA8A83-B465-C233-F9E9-CB988F00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BA368F-2211-4EB1-15E2-9DC9659B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112-AF29-4031-8B6D-DAB87416E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7D1A9-C9F9-3C37-1946-2A5021B4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DA4901-7984-95A2-2661-629D494BA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517D73-9825-F920-A16B-A79CCBE0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D0934B-7EF1-A80A-ADCC-E16867E0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2AE2-3E41-4DE8-A4B4-FF1F6C877DC8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7A66E5-1F77-64AA-580F-BFBBF69E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FAF281-BD07-6067-D55F-67B52A2F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112-AF29-4031-8B6D-DAB87416E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585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77861-C8F8-4D17-B456-90204654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AA7CF0-4F67-881F-B462-7AC37369A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4EA8F2-5455-980F-0969-9F73456D9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8910E9-9978-1E94-62A4-84FBF1E7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2AE2-3E41-4DE8-A4B4-FF1F6C877DC8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3F263E-D396-4DFE-6419-40A80D94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82CE4A-A089-CAC0-7426-C880B661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112-AF29-4031-8B6D-DAB87416E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29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F44C16D-03CC-2342-998A-7F657A5E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F0939B-F4C1-CA6A-939F-D2F131C8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1233EA-3901-264F-7E99-54E1E6A6F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2AE2-3E41-4DE8-A4B4-FF1F6C877DC8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6E8BBF-2AB4-A163-53ED-32F92C386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BBC3E-7346-92E8-D0C3-B305E9364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F112-AF29-4031-8B6D-DAB87416E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77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Elemento grafico 7" descr="Server con riempimento a tinta unita">
            <a:extLst>
              <a:ext uri="{FF2B5EF4-FFF2-40B4-BE49-F238E27FC236}">
                <a16:creationId xmlns:a16="http://schemas.microsoft.com/office/drawing/2014/main" id="{28524EEB-807E-438F-8FD9-372EA995F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0043" y="2068186"/>
            <a:ext cx="914400" cy="914400"/>
          </a:xfrm>
          <a:prstGeom prst="rect">
            <a:avLst/>
          </a:prstGeom>
        </p:spPr>
      </p:pic>
      <p:pic>
        <p:nvPicPr>
          <p:cNvPr id="32" name="Elemento grafico 8" descr="Server con riempimento a tinta unita">
            <a:extLst>
              <a:ext uri="{FF2B5EF4-FFF2-40B4-BE49-F238E27FC236}">
                <a16:creationId xmlns:a16="http://schemas.microsoft.com/office/drawing/2014/main" id="{24DF9660-00E6-4AD5-9ABC-A70576B35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6983" y="986146"/>
            <a:ext cx="914400" cy="914400"/>
          </a:xfrm>
          <a:prstGeom prst="rect">
            <a:avLst/>
          </a:prstGeom>
        </p:spPr>
      </p:pic>
      <p:pic>
        <p:nvPicPr>
          <p:cNvPr id="33" name="Elemento grafico 9" descr="Server con riempimento a tinta unita">
            <a:extLst>
              <a:ext uri="{FF2B5EF4-FFF2-40B4-BE49-F238E27FC236}">
                <a16:creationId xmlns:a16="http://schemas.microsoft.com/office/drawing/2014/main" id="{8AF3512D-5A01-455C-B828-6C056D72C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0548" y="2068186"/>
            <a:ext cx="914400" cy="914400"/>
          </a:xfrm>
          <a:prstGeom prst="rect">
            <a:avLst/>
          </a:prstGeom>
        </p:spPr>
      </p:pic>
      <p:pic>
        <p:nvPicPr>
          <p:cNvPr id="34" name="Elemento grafico 10" descr="Server con riempimento a tinta unita">
            <a:extLst>
              <a:ext uri="{FF2B5EF4-FFF2-40B4-BE49-F238E27FC236}">
                <a16:creationId xmlns:a16="http://schemas.microsoft.com/office/drawing/2014/main" id="{DE7DFD6F-6C3F-41DC-A952-20058849F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2543" y="3942706"/>
            <a:ext cx="914400" cy="914400"/>
          </a:xfrm>
          <a:prstGeom prst="rect">
            <a:avLst/>
          </a:prstGeom>
        </p:spPr>
      </p:pic>
      <p:pic>
        <p:nvPicPr>
          <p:cNvPr id="35" name="Elemento grafico 11" descr="Server con riempimento a tinta unita">
            <a:extLst>
              <a:ext uri="{FF2B5EF4-FFF2-40B4-BE49-F238E27FC236}">
                <a16:creationId xmlns:a16="http://schemas.microsoft.com/office/drawing/2014/main" id="{F2F3E88B-5DF9-4C1C-8CC0-1732300A3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0923" y="3942706"/>
            <a:ext cx="914400" cy="914400"/>
          </a:xfrm>
          <a:prstGeom prst="rect">
            <a:avLst/>
          </a:prstGeom>
        </p:spPr>
      </p:pic>
      <p:sp>
        <p:nvSpPr>
          <p:cNvPr id="36" name="Nuvola 35">
            <a:extLst>
              <a:ext uri="{FF2B5EF4-FFF2-40B4-BE49-F238E27FC236}">
                <a16:creationId xmlns:a16="http://schemas.microsoft.com/office/drawing/2014/main" id="{4473E0FF-CF60-4FAC-B5B0-294E64A9492A}"/>
              </a:ext>
            </a:extLst>
          </p:cNvPr>
          <p:cNvSpPr/>
          <p:nvPr/>
        </p:nvSpPr>
        <p:spPr>
          <a:xfrm>
            <a:off x="4365213" y="2205346"/>
            <a:ext cx="2864597" cy="166116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37" name="CasellaDiTesto 13">
            <a:extLst>
              <a:ext uri="{FF2B5EF4-FFF2-40B4-BE49-F238E27FC236}">
                <a16:creationId xmlns:a16="http://schemas.microsoft.com/office/drawing/2014/main" id="{76195F7D-75C7-48B8-B905-80609732EA14}"/>
              </a:ext>
            </a:extLst>
          </p:cNvPr>
          <p:cNvSpPr txBox="1"/>
          <p:nvPr/>
        </p:nvSpPr>
        <p:spPr>
          <a:xfrm flipH="1">
            <a:off x="4710947" y="2706952"/>
            <a:ext cx="271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Blockchain network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6F837F7-E7D8-49A3-94BF-3CD96624C022}"/>
              </a:ext>
            </a:extLst>
          </p:cNvPr>
          <p:cNvCxnSpPr>
            <a:cxnSpLocks/>
          </p:cNvCxnSpPr>
          <p:nvPr/>
        </p:nvCxnSpPr>
        <p:spPr>
          <a:xfrm flipH="1">
            <a:off x="5777438" y="1867107"/>
            <a:ext cx="92390" cy="37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5DA86719-D3BA-437B-A3AD-5549B2D0098D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234458" y="2525386"/>
            <a:ext cx="406090" cy="27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7BA82BF2-3AC7-4D55-8676-6634966EDE71}"/>
              </a:ext>
            </a:extLst>
          </p:cNvPr>
          <p:cNvCxnSpPr>
            <a:stCxn id="31" idx="3"/>
          </p:cNvCxnSpPr>
          <p:nvPr/>
        </p:nvCxnSpPr>
        <p:spPr>
          <a:xfrm>
            <a:off x="4124443" y="2525386"/>
            <a:ext cx="410737" cy="2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Elemento grafico 21" descr="Smartphone con riempimento a tinta unita">
            <a:extLst>
              <a:ext uri="{FF2B5EF4-FFF2-40B4-BE49-F238E27FC236}">
                <a16:creationId xmlns:a16="http://schemas.microsoft.com/office/drawing/2014/main" id="{064DA4CE-5863-4A8E-AF4F-4FDE51168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7980" y="5066418"/>
            <a:ext cx="457200" cy="457200"/>
          </a:xfrm>
          <a:prstGeom prst="rect">
            <a:avLst/>
          </a:prstGeom>
        </p:spPr>
      </p:pic>
      <p:pic>
        <p:nvPicPr>
          <p:cNvPr id="42" name="Elemento grafico 23" descr="Automobile con riempimento a tinta unita">
            <a:extLst>
              <a:ext uri="{FF2B5EF4-FFF2-40B4-BE49-F238E27FC236}">
                <a16:creationId xmlns:a16="http://schemas.microsoft.com/office/drawing/2014/main" id="{6A2202E9-F932-41EA-88C4-EE5C4AA67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5463" y="4994266"/>
            <a:ext cx="617220" cy="617220"/>
          </a:xfrm>
          <a:prstGeom prst="rect">
            <a:avLst/>
          </a:prstGeom>
        </p:spPr>
      </p:pic>
      <p:pic>
        <p:nvPicPr>
          <p:cNvPr id="43" name="Elemento grafico 24" descr="Smartphone con riempimento a tinta unita">
            <a:extLst>
              <a:ext uri="{FF2B5EF4-FFF2-40B4-BE49-F238E27FC236}">
                <a16:creationId xmlns:a16="http://schemas.microsoft.com/office/drawing/2014/main" id="{D36C3C4E-1F03-4730-9C3D-0F6D0400B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0640" y="5066418"/>
            <a:ext cx="457200" cy="457200"/>
          </a:xfrm>
          <a:prstGeom prst="rect">
            <a:avLst/>
          </a:prstGeom>
        </p:spPr>
      </p:pic>
      <p:pic>
        <p:nvPicPr>
          <p:cNvPr id="44" name="Elemento grafico 25" descr="Automobile con riempimento a tinta unita">
            <a:extLst>
              <a:ext uri="{FF2B5EF4-FFF2-40B4-BE49-F238E27FC236}">
                <a16:creationId xmlns:a16="http://schemas.microsoft.com/office/drawing/2014/main" id="{9C89BA4D-D7A4-424F-BFA7-B20C7A454B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8123" y="4994266"/>
            <a:ext cx="617220" cy="617220"/>
          </a:xfrm>
          <a:prstGeom prst="rect">
            <a:avLst/>
          </a:prstGeom>
        </p:spPr>
      </p:pic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220081E-C690-4736-94DF-C85FE4D747FD}"/>
              </a:ext>
            </a:extLst>
          </p:cNvPr>
          <p:cNvCxnSpPr>
            <a:stCxn id="41" idx="0"/>
            <a:endCxn id="34" idx="2"/>
          </p:cNvCxnSpPr>
          <p:nvPr/>
        </p:nvCxnSpPr>
        <p:spPr>
          <a:xfrm flipV="1">
            <a:off x="4306580" y="4857106"/>
            <a:ext cx="313163" cy="20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DA793767-A97F-4D9B-B5EA-81B967AE3581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4619743" y="4857106"/>
            <a:ext cx="302895" cy="20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08F4DA18-D6DA-431A-A5A4-60C5C7D6CEC5}"/>
              </a:ext>
            </a:extLst>
          </p:cNvPr>
          <p:cNvCxnSpPr>
            <a:cxnSpLocks/>
          </p:cNvCxnSpPr>
          <p:nvPr/>
        </p:nvCxnSpPr>
        <p:spPr>
          <a:xfrm flipV="1">
            <a:off x="6538078" y="4828650"/>
            <a:ext cx="313163" cy="20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DC09C947-7874-4B22-859F-88629B0185B3}"/>
              </a:ext>
            </a:extLst>
          </p:cNvPr>
          <p:cNvCxnSpPr>
            <a:cxnSpLocks/>
          </p:cNvCxnSpPr>
          <p:nvPr/>
        </p:nvCxnSpPr>
        <p:spPr>
          <a:xfrm flipH="1" flipV="1">
            <a:off x="6851241" y="4828650"/>
            <a:ext cx="302895" cy="20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37">
            <a:extLst>
              <a:ext uri="{FF2B5EF4-FFF2-40B4-BE49-F238E27FC236}">
                <a16:creationId xmlns:a16="http://schemas.microsoft.com/office/drawing/2014/main" id="{24B2852B-DE38-42B0-98C3-E2CA626F5772}"/>
              </a:ext>
            </a:extLst>
          </p:cNvPr>
          <p:cNvSpPr txBox="1"/>
          <p:nvPr/>
        </p:nvSpPr>
        <p:spPr>
          <a:xfrm>
            <a:off x="4080906" y="5528714"/>
            <a:ext cx="115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IoT Devices</a:t>
            </a:r>
          </a:p>
        </p:txBody>
      </p:sp>
      <p:sp>
        <p:nvSpPr>
          <p:cNvPr id="50" name="CasellaDiTesto 39">
            <a:extLst>
              <a:ext uri="{FF2B5EF4-FFF2-40B4-BE49-F238E27FC236}">
                <a16:creationId xmlns:a16="http://schemas.microsoft.com/office/drawing/2014/main" id="{F9ED03D2-87E7-4FE6-B17E-FCE24005AFB2}"/>
              </a:ext>
            </a:extLst>
          </p:cNvPr>
          <p:cNvSpPr txBox="1"/>
          <p:nvPr/>
        </p:nvSpPr>
        <p:spPr>
          <a:xfrm>
            <a:off x="2915285" y="1471846"/>
            <a:ext cx="143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Blockchain </a:t>
            </a:r>
            <a:r>
              <a:rPr lang="it-IT" b="1" dirty="0" err="1"/>
              <a:t>node</a:t>
            </a:r>
            <a:endParaRPr lang="it-IT" b="1" dirty="0"/>
          </a:p>
        </p:txBody>
      </p:sp>
      <p:sp>
        <p:nvSpPr>
          <p:cNvPr id="51" name="CasellaDiTesto 42">
            <a:extLst>
              <a:ext uri="{FF2B5EF4-FFF2-40B4-BE49-F238E27FC236}">
                <a16:creationId xmlns:a16="http://schemas.microsoft.com/office/drawing/2014/main" id="{08180696-80EC-497D-8967-A0F82A5F9991}"/>
              </a:ext>
            </a:extLst>
          </p:cNvPr>
          <p:cNvSpPr txBox="1"/>
          <p:nvPr/>
        </p:nvSpPr>
        <p:spPr>
          <a:xfrm>
            <a:off x="2675312" y="3452823"/>
            <a:ext cx="191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Blockchain </a:t>
            </a:r>
            <a:r>
              <a:rPr lang="it-IT" b="1" dirty="0" err="1"/>
              <a:t>node</a:t>
            </a:r>
            <a:r>
              <a:rPr lang="it-IT" b="1" dirty="0"/>
              <a:t> (Device Manager)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C055C546-0FCC-528A-6CA2-18CBB2245985}"/>
              </a:ext>
            </a:extLst>
          </p:cNvPr>
          <p:cNvCxnSpPr>
            <a:cxnSpLocks/>
          </p:cNvCxnSpPr>
          <p:nvPr/>
        </p:nvCxnSpPr>
        <p:spPr>
          <a:xfrm flipV="1">
            <a:off x="5024159" y="3900796"/>
            <a:ext cx="372824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1FA72074-969A-223A-7D7A-3A88F174C9F5}"/>
              </a:ext>
            </a:extLst>
          </p:cNvPr>
          <p:cNvCxnSpPr>
            <a:cxnSpLocks/>
          </p:cNvCxnSpPr>
          <p:nvPr/>
        </p:nvCxnSpPr>
        <p:spPr>
          <a:xfrm flipH="1" flipV="1">
            <a:off x="6241279" y="3733394"/>
            <a:ext cx="351190" cy="24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32">
            <a:extLst>
              <a:ext uri="{FF2B5EF4-FFF2-40B4-BE49-F238E27FC236}">
                <a16:creationId xmlns:a16="http://schemas.microsoft.com/office/drawing/2014/main" id="{EF47BDB6-E4EA-237E-1672-D0AADF458DEA}"/>
              </a:ext>
            </a:extLst>
          </p:cNvPr>
          <p:cNvSpPr txBox="1"/>
          <p:nvPr/>
        </p:nvSpPr>
        <p:spPr>
          <a:xfrm>
            <a:off x="5058559" y="434381"/>
            <a:ext cx="143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Blockchain </a:t>
            </a:r>
            <a:r>
              <a:rPr lang="it-IT" b="1" dirty="0" err="1"/>
              <a:t>node</a:t>
            </a:r>
            <a:endParaRPr lang="it-IT" b="1" dirty="0"/>
          </a:p>
        </p:txBody>
      </p:sp>
      <p:sp>
        <p:nvSpPr>
          <p:cNvPr id="55" name="CasellaDiTesto 34">
            <a:extLst>
              <a:ext uri="{FF2B5EF4-FFF2-40B4-BE49-F238E27FC236}">
                <a16:creationId xmlns:a16="http://schemas.microsoft.com/office/drawing/2014/main" id="{9E628EE6-0879-4F91-C4C4-B98B19DEDF4C}"/>
              </a:ext>
            </a:extLst>
          </p:cNvPr>
          <p:cNvSpPr txBox="1"/>
          <p:nvPr/>
        </p:nvSpPr>
        <p:spPr>
          <a:xfrm>
            <a:off x="7355323" y="1471846"/>
            <a:ext cx="143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Blockchain </a:t>
            </a:r>
            <a:r>
              <a:rPr lang="it-IT" b="1" dirty="0" err="1"/>
              <a:t>node</a:t>
            </a:r>
            <a:endParaRPr lang="it-IT" b="1" dirty="0"/>
          </a:p>
        </p:txBody>
      </p:sp>
      <p:sp>
        <p:nvSpPr>
          <p:cNvPr id="56" name="CasellaDiTesto 44">
            <a:extLst>
              <a:ext uri="{FF2B5EF4-FFF2-40B4-BE49-F238E27FC236}">
                <a16:creationId xmlns:a16="http://schemas.microsoft.com/office/drawing/2014/main" id="{9AA792E9-2296-085B-EBB2-7A194AB5D898}"/>
              </a:ext>
            </a:extLst>
          </p:cNvPr>
          <p:cNvSpPr txBox="1"/>
          <p:nvPr/>
        </p:nvSpPr>
        <p:spPr>
          <a:xfrm>
            <a:off x="6333481" y="5523618"/>
            <a:ext cx="115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IoT Devices</a:t>
            </a:r>
          </a:p>
        </p:txBody>
      </p:sp>
      <p:sp>
        <p:nvSpPr>
          <p:cNvPr id="57" name="CasellaDiTesto 45">
            <a:extLst>
              <a:ext uri="{FF2B5EF4-FFF2-40B4-BE49-F238E27FC236}">
                <a16:creationId xmlns:a16="http://schemas.microsoft.com/office/drawing/2014/main" id="{383882E4-F3DD-5CB0-C725-7FB5DCA67335}"/>
              </a:ext>
            </a:extLst>
          </p:cNvPr>
          <p:cNvSpPr txBox="1"/>
          <p:nvPr/>
        </p:nvSpPr>
        <p:spPr>
          <a:xfrm>
            <a:off x="7314898" y="3482449"/>
            <a:ext cx="191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Blockchain </a:t>
            </a:r>
            <a:r>
              <a:rPr lang="it-IT" b="1" dirty="0" err="1"/>
              <a:t>node</a:t>
            </a:r>
            <a:r>
              <a:rPr lang="it-IT" b="1" dirty="0"/>
              <a:t> (Device Manager)</a:t>
            </a:r>
          </a:p>
        </p:txBody>
      </p:sp>
    </p:spTree>
    <p:extLst>
      <p:ext uri="{BB962C8B-B14F-4D97-AF65-F5344CB8AC3E}">
        <p14:creationId xmlns:p14="http://schemas.microsoft.com/office/powerpoint/2010/main" val="3985137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Pintaldi</dc:creator>
  <cp:lastModifiedBy>Lorenzo Pintaldi</cp:lastModifiedBy>
  <cp:revision>1</cp:revision>
  <dcterms:created xsi:type="dcterms:W3CDTF">2022-10-31T14:51:51Z</dcterms:created>
  <dcterms:modified xsi:type="dcterms:W3CDTF">2022-10-31T14:58:40Z</dcterms:modified>
</cp:coreProperties>
</file>