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6EC596-2EC7-2817-A8CD-497FC97C89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12DF7A3-A3EA-C488-2D38-2BA907F5C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D7331A1-D6E8-226C-0805-8336B568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065B-4917-4800-AAF9-E98658F57D62}" type="datetimeFigureOut">
              <a:rPr lang="it-IT" smtClean="0"/>
              <a:t>31/10/2022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3FAB79-6E81-84FB-B171-A6E810C07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37F6122-C6AE-7D08-53C6-7BE72076B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6575-F9CC-4A79-90F5-8E10ED62E5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1476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4A132D-EC2E-BE35-21AA-D1E3EB456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23B7766-65DB-582D-6343-286B75163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358089-13DA-B467-3A2E-DD2F37A86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065B-4917-4800-AAF9-E98658F57D62}" type="datetimeFigureOut">
              <a:rPr lang="it-IT" smtClean="0"/>
              <a:t>31/10/2022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4B6301-0FF0-1B84-9BBC-314B395F3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40EB898-81B2-0281-C956-C38958FDF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6575-F9CC-4A79-90F5-8E10ED62E5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1599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EC5662D-6D42-5AF8-6B3F-88010131A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0FA6095-3E00-C21B-8E61-25FEE3CF6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44C29C3-866C-4E45-1189-917CFB7A9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065B-4917-4800-AAF9-E98658F57D62}" type="datetimeFigureOut">
              <a:rPr lang="it-IT" smtClean="0"/>
              <a:t>31/10/2022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FBBFCFD-B62C-74AA-5D61-03068802E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8F00A8-D16D-74B7-2149-1F447998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6575-F9CC-4A79-90F5-8E10ED62E5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697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A0F29E-A96E-1FA5-0EF5-DB9C8F94D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B796D8-7B5D-CA62-DBA6-56840BFCC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EC2686E-FF99-B5C9-9310-B70AA5CC9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065B-4917-4800-AAF9-E98658F57D62}" type="datetimeFigureOut">
              <a:rPr lang="it-IT" smtClean="0"/>
              <a:t>31/10/2022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D3581B5-57C8-081E-66A4-BA86CB87D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215047-E1DD-6102-2128-858E75235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6575-F9CC-4A79-90F5-8E10ED62E5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3383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2A9BAE-F077-527A-B39F-95206184D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F6CF884-46A3-DA79-E996-39FACDD5B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A8083D2-A63E-8096-EEBC-10F377D28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065B-4917-4800-AAF9-E98658F57D62}" type="datetimeFigureOut">
              <a:rPr lang="it-IT" smtClean="0"/>
              <a:t>31/10/2022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A49CC7-3DFF-2D2C-B3D6-022E540CB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28B9A4-1D57-7041-C2E9-5FABACE71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6575-F9CC-4A79-90F5-8E10ED62E5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4564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D31D32-BC37-A195-7B09-4379C04F1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C7D055-E76D-C151-BCED-725E0D88C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8E6ED9E-C033-157A-40C1-F8C191C51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727A849-4273-34A1-2B40-C03BDF992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065B-4917-4800-AAF9-E98658F57D62}" type="datetimeFigureOut">
              <a:rPr lang="it-IT" smtClean="0"/>
              <a:t>31/10/2022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AE4E490-F45B-8B1B-57D3-B78457551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86978F6-923A-2F31-19DC-DB0A1CCF5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6575-F9CC-4A79-90F5-8E10ED62E5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1846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E03900-3FAF-C3AE-F9B6-82C87804D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B8CE800-22B4-22BB-E283-AAC3A8BDC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250E163-3D63-3208-466D-471828B2D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EF49588-12F6-0E3A-5D14-46FD5B5316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AAA1E45-C2FF-16AA-A441-D377480E05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DC03D9B-1715-6942-21DB-E634BB920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065B-4917-4800-AAF9-E98658F57D62}" type="datetimeFigureOut">
              <a:rPr lang="it-IT" smtClean="0"/>
              <a:t>31/10/2022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10C69E-DB47-1801-A88E-F3B2C6B55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FB69B85-EDCD-3F18-7D76-BB0649F91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6575-F9CC-4A79-90F5-8E10ED62E5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960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CC3C62-C46C-0713-F2AF-0C40C28E5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497575B-0B20-73C2-A1D8-338D865F7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065B-4917-4800-AAF9-E98658F57D62}" type="datetimeFigureOut">
              <a:rPr lang="it-IT" smtClean="0"/>
              <a:t>31/10/2022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282DD81-136E-2E55-D07C-C1211E595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A55DF36-B544-CAF5-8C48-1DD8C0B81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6575-F9CC-4A79-90F5-8E10ED62E5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5749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59F75DB-1840-5798-EDAF-053CCC3EE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065B-4917-4800-AAF9-E98658F57D62}" type="datetimeFigureOut">
              <a:rPr lang="it-IT" smtClean="0"/>
              <a:t>31/10/2022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FF2A762-2BD9-A36B-7715-C9E23D1A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28EA791-9C93-E706-1C25-2EFE4BA25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6575-F9CC-4A79-90F5-8E10ED62E5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578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7A1175-C2C9-B09A-7360-C104D819E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C43C8C-852C-3A1B-5FAE-C8AD163DB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E88330E-CF96-E9F9-43F9-92FD7DC88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849FF30-ADAF-5C39-AA53-3AF8E13D6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065B-4917-4800-AAF9-E98658F57D62}" type="datetimeFigureOut">
              <a:rPr lang="it-IT" smtClean="0"/>
              <a:t>31/10/2022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E08E3A8-4B02-EC16-E7FF-D34A3B8E3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FE9CA71-0E68-181B-3A22-DEAD58E14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6575-F9CC-4A79-90F5-8E10ED62E5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8438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4F8784-ED77-3855-AA5D-D51AB1EE1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9FC8454-D5C1-97A3-DEAC-16C57F5BF4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91CE3FE-6F9D-394B-B09E-096A75424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E95AA68-71D1-6741-4E25-ED11D87D3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065B-4917-4800-AAF9-E98658F57D62}" type="datetimeFigureOut">
              <a:rPr lang="it-IT" smtClean="0"/>
              <a:t>31/10/2022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4E4AE82-975C-6F99-26E2-EA63F07BB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26A159-CE3A-A8E2-29BF-CE6D758F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6575-F9CC-4A79-90F5-8E10ED62E5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859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4096412-94F5-4BE6-E486-E1885C0BD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2C7E0F-2C34-CB59-D070-1DF5AF73C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020F4F0-4F3D-A15A-E32F-99A8821426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6065B-4917-4800-AAF9-E98658F57D62}" type="datetimeFigureOut">
              <a:rPr lang="it-IT" smtClean="0"/>
              <a:t>31/10/2022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05D0A2-D4FA-2C84-951A-588B850F1B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E928688-EDCE-1A9C-A3D3-7E9ECE81A9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06575-F9CC-4A79-90F5-8E10ED62E5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286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B82D7E82-483F-A871-7295-B3C77EB200F7}"/>
              </a:ext>
            </a:extLst>
          </p:cNvPr>
          <p:cNvSpPr/>
          <p:nvPr/>
        </p:nvSpPr>
        <p:spPr>
          <a:xfrm>
            <a:off x="871584" y="2157274"/>
            <a:ext cx="2524125" cy="183767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57DCDDE-1CC6-D596-82A6-5D9F13FBE72C}"/>
              </a:ext>
            </a:extLst>
          </p:cNvPr>
          <p:cNvSpPr/>
          <p:nvPr/>
        </p:nvSpPr>
        <p:spPr>
          <a:xfrm>
            <a:off x="4833986" y="2157274"/>
            <a:ext cx="2524125" cy="183767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0D2AEA7-E63E-3AD5-F721-2E74A38B0319}"/>
              </a:ext>
            </a:extLst>
          </p:cNvPr>
          <p:cNvSpPr/>
          <p:nvPr/>
        </p:nvSpPr>
        <p:spPr>
          <a:xfrm>
            <a:off x="8796388" y="2157274"/>
            <a:ext cx="2524125" cy="18376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06F8A91-66EF-AE3F-8791-D5EA74E84426}"/>
              </a:ext>
            </a:extLst>
          </p:cNvPr>
          <p:cNvSpPr txBox="1"/>
          <p:nvPr/>
        </p:nvSpPr>
        <p:spPr>
          <a:xfrm>
            <a:off x="9076674" y="2333842"/>
            <a:ext cx="20163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/>
              <a:t>Sender</a:t>
            </a:r>
            <a:r>
              <a:rPr lang="it-IT" dirty="0"/>
              <a:t>: A</a:t>
            </a:r>
          </a:p>
          <a:p>
            <a:r>
              <a:rPr lang="it-IT" b="1" dirty="0" err="1"/>
              <a:t>Receiver</a:t>
            </a:r>
            <a:r>
              <a:rPr lang="it-IT" dirty="0"/>
              <a:t>: A</a:t>
            </a:r>
          </a:p>
          <a:p>
            <a:r>
              <a:rPr lang="it-IT" b="1" dirty="0" err="1"/>
              <a:t>Operation</a:t>
            </a:r>
            <a:r>
              <a:rPr lang="it-IT" dirty="0"/>
              <a:t>:</a:t>
            </a:r>
            <a:r>
              <a:rPr lang="it-IT" b="1" dirty="0"/>
              <a:t> </a:t>
            </a:r>
            <a:r>
              <a:rPr lang="it-IT" dirty="0">
                <a:solidFill>
                  <a:srgbClr val="FF0000"/>
                </a:solidFill>
              </a:rPr>
              <a:t>REVOKE</a:t>
            </a:r>
          </a:p>
          <a:p>
            <a:r>
              <a:rPr lang="it-IT" b="1" dirty="0"/>
              <a:t>Name</a:t>
            </a:r>
            <a:r>
              <a:rPr lang="it-IT" dirty="0"/>
              <a:t>: device1</a:t>
            </a:r>
          </a:p>
          <a:p>
            <a:r>
              <a:rPr lang="it-IT" b="1" dirty="0"/>
              <a:t>Value</a:t>
            </a:r>
            <a:r>
              <a:rPr lang="it-IT" dirty="0"/>
              <a:t>: 0x1234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1A2B2E3-5B36-5000-1BF7-21445F3F44E3}"/>
              </a:ext>
            </a:extLst>
          </p:cNvPr>
          <p:cNvSpPr txBox="1"/>
          <p:nvPr/>
        </p:nvSpPr>
        <p:spPr>
          <a:xfrm>
            <a:off x="5195153" y="2333842"/>
            <a:ext cx="20107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/>
              <a:t>Sender</a:t>
            </a:r>
            <a:r>
              <a:rPr lang="it-IT" dirty="0"/>
              <a:t>: A</a:t>
            </a:r>
          </a:p>
          <a:p>
            <a:r>
              <a:rPr lang="it-IT" b="1" dirty="0" err="1"/>
              <a:t>Receiver</a:t>
            </a:r>
            <a:r>
              <a:rPr lang="it-IT" dirty="0"/>
              <a:t>: A</a:t>
            </a:r>
          </a:p>
          <a:p>
            <a:r>
              <a:rPr lang="it-IT" b="1" dirty="0" err="1"/>
              <a:t>Operation</a:t>
            </a:r>
            <a:r>
              <a:rPr lang="it-IT" dirty="0"/>
              <a:t>:</a:t>
            </a:r>
            <a:r>
              <a:rPr lang="it-IT" b="1" dirty="0"/>
              <a:t> </a:t>
            </a:r>
            <a:r>
              <a:rPr lang="it-IT" dirty="0"/>
              <a:t>UPDATE</a:t>
            </a:r>
          </a:p>
          <a:p>
            <a:r>
              <a:rPr lang="it-IT" b="1" dirty="0"/>
              <a:t>Name</a:t>
            </a:r>
            <a:r>
              <a:rPr lang="it-IT" dirty="0"/>
              <a:t>: device1</a:t>
            </a:r>
          </a:p>
          <a:p>
            <a:r>
              <a:rPr lang="it-IT" b="1" dirty="0"/>
              <a:t>Value</a:t>
            </a:r>
            <a:r>
              <a:rPr lang="it-IT" dirty="0"/>
              <a:t>: </a:t>
            </a:r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0x1246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5934330-9735-7E48-85BD-0090D4E91A28}"/>
              </a:ext>
            </a:extLst>
          </p:cNvPr>
          <p:cNvSpPr txBox="1"/>
          <p:nvPr/>
        </p:nvSpPr>
        <p:spPr>
          <a:xfrm>
            <a:off x="1386633" y="2486242"/>
            <a:ext cx="19635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/>
              <a:t>Sender</a:t>
            </a:r>
            <a:r>
              <a:rPr lang="it-IT" dirty="0"/>
              <a:t>: A</a:t>
            </a:r>
          </a:p>
          <a:p>
            <a:r>
              <a:rPr lang="it-IT" b="1" dirty="0" err="1"/>
              <a:t>Receiver</a:t>
            </a:r>
            <a:r>
              <a:rPr lang="it-IT" dirty="0"/>
              <a:t>: A</a:t>
            </a:r>
          </a:p>
          <a:p>
            <a:r>
              <a:rPr lang="it-IT" b="1" dirty="0" err="1"/>
              <a:t>Operation</a:t>
            </a:r>
            <a:r>
              <a:rPr lang="it-IT" dirty="0"/>
              <a:t>:</a:t>
            </a:r>
            <a:r>
              <a:rPr lang="it-IT" b="1" dirty="0"/>
              <a:t> </a:t>
            </a:r>
            <a:r>
              <a:rPr lang="it-IT" dirty="0"/>
              <a:t>CREATE</a:t>
            </a:r>
          </a:p>
          <a:p>
            <a:r>
              <a:rPr lang="it-IT" b="1" dirty="0"/>
              <a:t>Name</a:t>
            </a:r>
            <a:r>
              <a:rPr lang="it-IT" dirty="0"/>
              <a:t>: device1</a:t>
            </a:r>
          </a:p>
          <a:p>
            <a:r>
              <a:rPr lang="it-IT" b="1" dirty="0"/>
              <a:t>Value</a:t>
            </a:r>
            <a:r>
              <a:rPr lang="it-IT" dirty="0"/>
              <a:t>: 0x1234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3AA0DBD8-8B68-5298-B6C4-0F4044DC1577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395709" y="3076113"/>
            <a:ext cx="1438277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44E151C3-96F2-C71A-6665-9025E06001C3}"/>
              </a:ext>
            </a:extLst>
          </p:cNvPr>
          <p:cNvCxnSpPr/>
          <p:nvPr/>
        </p:nvCxnSpPr>
        <p:spPr>
          <a:xfrm>
            <a:off x="7358111" y="3072506"/>
            <a:ext cx="1438277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1489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45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Lorenzo Pintaldi</dc:creator>
  <cp:lastModifiedBy>Lorenzo Pintaldi</cp:lastModifiedBy>
  <cp:revision>2</cp:revision>
  <dcterms:created xsi:type="dcterms:W3CDTF">2022-10-31T15:12:46Z</dcterms:created>
  <dcterms:modified xsi:type="dcterms:W3CDTF">2022-10-31T15:19:53Z</dcterms:modified>
</cp:coreProperties>
</file>