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17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0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28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4081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64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18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74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678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80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58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1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8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07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12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33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9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9B102-D06B-4DD9-A4B7-69B355E79BEA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383D-3C9E-4050-B59E-EB0F80968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16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25912C-7DAA-EB7E-31A8-E9EA44E0635A}"/>
              </a:ext>
            </a:extLst>
          </p:cNvPr>
          <p:cNvSpPr/>
          <p:nvPr/>
        </p:nvSpPr>
        <p:spPr>
          <a:xfrm>
            <a:off x="4558003" y="681590"/>
            <a:ext cx="2052735" cy="519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108A42-3753-1C46-E564-27CE75AA5AF6}"/>
              </a:ext>
            </a:extLst>
          </p:cNvPr>
          <p:cNvSpPr/>
          <p:nvPr/>
        </p:nvSpPr>
        <p:spPr>
          <a:xfrm>
            <a:off x="4558003" y="1540550"/>
            <a:ext cx="2052735" cy="519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F3697E-2162-A221-42A7-C431DFC24AA2}"/>
              </a:ext>
            </a:extLst>
          </p:cNvPr>
          <p:cNvSpPr/>
          <p:nvPr/>
        </p:nvSpPr>
        <p:spPr>
          <a:xfrm>
            <a:off x="1841382" y="2641680"/>
            <a:ext cx="1552868" cy="519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BullBot</a:t>
            </a:r>
            <a:r>
              <a:rPr 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789DE4-A214-6224-F993-D7FCE92E6D84}"/>
              </a:ext>
            </a:extLst>
          </p:cNvPr>
          <p:cNvSpPr/>
          <p:nvPr/>
        </p:nvSpPr>
        <p:spPr>
          <a:xfrm>
            <a:off x="195942" y="2641680"/>
            <a:ext cx="1436915" cy="519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8BDB8A-27FD-4488-2C5C-B4A42E2D051D}"/>
              </a:ext>
            </a:extLst>
          </p:cNvPr>
          <p:cNvSpPr/>
          <p:nvPr/>
        </p:nvSpPr>
        <p:spPr>
          <a:xfrm>
            <a:off x="6139828" y="2641463"/>
            <a:ext cx="1769350" cy="519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49A0DD-3D48-FAF5-28CA-89AADCEC110D}"/>
              </a:ext>
            </a:extLst>
          </p:cNvPr>
          <p:cNvSpPr/>
          <p:nvPr/>
        </p:nvSpPr>
        <p:spPr>
          <a:xfrm>
            <a:off x="3592591" y="2641680"/>
            <a:ext cx="2173727" cy="519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Leader Board / Group chat</a:t>
            </a:r>
            <a:r>
              <a:rPr lang="en-US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DFA259-F529-0846-CF6C-0883CEEB5866}"/>
              </a:ext>
            </a:extLst>
          </p:cNvPr>
          <p:cNvSpPr/>
          <p:nvPr/>
        </p:nvSpPr>
        <p:spPr>
          <a:xfrm>
            <a:off x="553294" y="3567631"/>
            <a:ext cx="1613947" cy="684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Edit Profile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46BE9E-4A3F-813C-34F0-17576729C2A7}"/>
              </a:ext>
            </a:extLst>
          </p:cNvPr>
          <p:cNvSpPr/>
          <p:nvPr/>
        </p:nvSpPr>
        <p:spPr>
          <a:xfrm>
            <a:off x="535963" y="4592899"/>
            <a:ext cx="1631279" cy="5785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Learning path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3502FA-D84D-69CF-2E88-41FB7B240728}"/>
              </a:ext>
            </a:extLst>
          </p:cNvPr>
          <p:cNvSpPr/>
          <p:nvPr/>
        </p:nvSpPr>
        <p:spPr>
          <a:xfrm>
            <a:off x="568892" y="5744627"/>
            <a:ext cx="1633132" cy="6831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Progress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36B664-F410-0AFC-955E-406DE6E6030E}"/>
              </a:ext>
            </a:extLst>
          </p:cNvPr>
          <p:cNvSpPr/>
          <p:nvPr/>
        </p:nvSpPr>
        <p:spPr>
          <a:xfrm>
            <a:off x="6544856" y="5225474"/>
            <a:ext cx="1888037" cy="5585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Feedback 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50A7BC-CAB8-E3A6-480A-AF6E55520607}"/>
              </a:ext>
            </a:extLst>
          </p:cNvPr>
          <p:cNvSpPr/>
          <p:nvPr/>
        </p:nvSpPr>
        <p:spPr>
          <a:xfrm>
            <a:off x="6544855" y="4336774"/>
            <a:ext cx="1734129" cy="6913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 </a:t>
            </a:r>
          </a:p>
          <a:p>
            <a:pPr algn="ctr"/>
            <a:r>
              <a:rPr 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Analytics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505F3F-9612-2BE5-D28F-F2040C6952D0}"/>
              </a:ext>
            </a:extLst>
          </p:cNvPr>
          <p:cNvSpPr/>
          <p:nvPr/>
        </p:nvSpPr>
        <p:spPr>
          <a:xfrm>
            <a:off x="6513903" y="3355166"/>
            <a:ext cx="1618791" cy="684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Create/</a:t>
            </a:r>
            <a:r>
              <a:rPr 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Join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DD02BC-4955-3C57-3855-52C3EB18F6E7}"/>
              </a:ext>
            </a:extLst>
          </p:cNvPr>
          <p:cNvSpPr/>
          <p:nvPr/>
        </p:nvSpPr>
        <p:spPr>
          <a:xfrm>
            <a:off x="8282688" y="2659225"/>
            <a:ext cx="1680902" cy="519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 - Library</a:t>
            </a:r>
            <a:r>
              <a:rPr lang="en-US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551F39-85DA-BCA2-8F94-45D188353DC8}"/>
              </a:ext>
            </a:extLst>
          </p:cNvPr>
          <p:cNvSpPr/>
          <p:nvPr/>
        </p:nvSpPr>
        <p:spPr>
          <a:xfrm>
            <a:off x="4018403" y="741123"/>
            <a:ext cx="29608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Home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77C20-E069-90EF-64B6-AE4E7E531F86}"/>
              </a:ext>
            </a:extLst>
          </p:cNvPr>
          <p:cNvSpPr/>
          <p:nvPr/>
        </p:nvSpPr>
        <p:spPr>
          <a:xfrm>
            <a:off x="4103922" y="1596838"/>
            <a:ext cx="29608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Login/Sign Up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2F719B-AD83-B977-D587-3CBA2267309F}"/>
              </a:ext>
            </a:extLst>
          </p:cNvPr>
          <p:cNvSpPr/>
          <p:nvPr/>
        </p:nvSpPr>
        <p:spPr>
          <a:xfrm>
            <a:off x="84560" y="2701213"/>
            <a:ext cx="14696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Profile </a:t>
            </a:r>
            <a:endParaRPr lang="en-US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D2882-548E-9A59-9626-F93E51FFC167}"/>
              </a:ext>
            </a:extLst>
          </p:cNvPr>
          <p:cNvSpPr/>
          <p:nvPr/>
        </p:nvSpPr>
        <p:spPr>
          <a:xfrm>
            <a:off x="8743594" y="3466083"/>
            <a:ext cx="1442994" cy="684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Borrow</a:t>
            </a:r>
            <a:endParaRPr lang="en-US" sz="1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9280AF-BC3C-ABF1-FBE3-0D87126ABE1F}"/>
              </a:ext>
            </a:extLst>
          </p:cNvPr>
          <p:cNvSpPr/>
          <p:nvPr/>
        </p:nvSpPr>
        <p:spPr>
          <a:xfrm>
            <a:off x="8784779" y="4794065"/>
            <a:ext cx="1442994" cy="684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Return</a:t>
            </a:r>
            <a:endParaRPr lang="en-US" sz="1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C6CC6B6-8C3C-F322-0FC2-C9689D2E4353}"/>
              </a:ext>
            </a:extLst>
          </p:cNvPr>
          <p:cNvSpPr/>
          <p:nvPr/>
        </p:nvSpPr>
        <p:spPr>
          <a:xfrm>
            <a:off x="10350618" y="2659225"/>
            <a:ext cx="1610731" cy="519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1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quizes</a:t>
            </a:r>
            <a:endParaRPr lang="en-US" sz="1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C30EE8-A3D5-67A5-9C05-F5E377EFC916}"/>
              </a:ext>
            </a:extLst>
          </p:cNvPr>
          <p:cNvCxnSpPr/>
          <p:nvPr/>
        </p:nvCxnSpPr>
        <p:spPr>
          <a:xfrm flipV="1">
            <a:off x="819392" y="2332653"/>
            <a:ext cx="10336591" cy="6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BF47103-B81C-5BA5-87BE-9D333CA557F8}"/>
              </a:ext>
            </a:extLst>
          </p:cNvPr>
          <p:cNvCxnSpPr>
            <a:cxnSpLocks/>
          </p:cNvCxnSpPr>
          <p:nvPr/>
        </p:nvCxnSpPr>
        <p:spPr>
          <a:xfrm flipH="1">
            <a:off x="225263" y="3101323"/>
            <a:ext cx="17331" cy="293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DCF097-1A07-0C26-A077-53EBF28E7886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42594" y="3909826"/>
            <a:ext cx="3107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B7BC843-80C6-41A7-2590-8CA5359F2643}"/>
              </a:ext>
            </a:extLst>
          </p:cNvPr>
          <p:cNvCxnSpPr/>
          <p:nvPr/>
        </p:nvCxnSpPr>
        <p:spPr>
          <a:xfrm>
            <a:off x="242594" y="6037386"/>
            <a:ext cx="310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7024AC5-2FAB-BCDD-356D-C795BD766927}"/>
              </a:ext>
            </a:extLst>
          </p:cNvPr>
          <p:cNvCxnSpPr/>
          <p:nvPr/>
        </p:nvCxnSpPr>
        <p:spPr>
          <a:xfrm>
            <a:off x="225263" y="4883980"/>
            <a:ext cx="310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8B28B2-E5B7-C687-B41B-9A92AE85B8A7}"/>
              </a:ext>
            </a:extLst>
          </p:cNvPr>
          <p:cNvCxnSpPr>
            <a:cxnSpLocks/>
          </p:cNvCxnSpPr>
          <p:nvPr/>
        </p:nvCxnSpPr>
        <p:spPr>
          <a:xfrm flipH="1">
            <a:off x="6204833" y="3129910"/>
            <a:ext cx="1851" cy="2374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8DDDD3-0160-521B-2536-D52D1DAECC78}"/>
              </a:ext>
            </a:extLst>
          </p:cNvPr>
          <p:cNvCxnSpPr/>
          <p:nvPr/>
        </p:nvCxnSpPr>
        <p:spPr>
          <a:xfrm>
            <a:off x="6186696" y="5504731"/>
            <a:ext cx="310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6D290E-AF44-4D96-BE6D-2FED9CED5DF5}"/>
              </a:ext>
            </a:extLst>
          </p:cNvPr>
          <p:cNvCxnSpPr/>
          <p:nvPr/>
        </p:nvCxnSpPr>
        <p:spPr>
          <a:xfrm>
            <a:off x="6203203" y="4682458"/>
            <a:ext cx="310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32FAF5-2E57-22A5-E46C-03B1618E167D}"/>
              </a:ext>
            </a:extLst>
          </p:cNvPr>
          <p:cNvCxnSpPr/>
          <p:nvPr/>
        </p:nvCxnSpPr>
        <p:spPr>
          <a:xfrm>
            <a:off x="6186696" y="3723565"/>
            <a:ext cx="310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CB7199-6452-99CF-8521-3BC5DDC38C8E}"/>
              </a:ext>
            </a:extLst>
          </p:cNvPr>
          <p:cNvCxnSpPr>
            <a:cxnSpLocks/>
          </p:cNvCxnSpPr>
          <p:nvPr/>
        </p:nvCxnSpPr>
        <p:spPr>
          <a:xfrm>
            <a:off x="8423408" y="3160639"/>
            <a:ext cx="271" cy="1975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FC9D6F-1128-9C19-71FA-0B3B54152B9C}"/>
              </a:ext>
            </a:extLst>
          </p:cNvPr>
          <p:cNvCxnSpPr/>
          <p:nvPr/>
        </p:nvCxnSpPr>
        <p:spPr>
          <a:xfrm>
            <a:off x="8432893" y="5136261"/>
            <a:ext cx="310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1C606B-8CC0-7850-2AB7-34EB6169464B}"/>
              </a:ext>
            </a:extLst>
          </p:cNvPr>
          <p:cNvCxnSpPr/>
          <p:nvPr/>
        </p:nvCxnSpPr>
        <p:spPr>
          <a:xfrm>
            <a:off x="8447043" y="3808279"/>
            <a:ext cx="310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F673A31-2EA7-46C1-754E-9728A24E788A}"/>
              </a:ext>
            </a:extLst>
          </p:cNvPr>
          <p:cNvCxnSpPr>
            <a:endCxn id="29" idx="0"/>
          </p:cNvCxnSpPr>
          <p:nvPr/>
        </p:nvCxnSpPr>
        <p:spPr>
          <a:xfrm>
            <a:off x="819392" y="2392186"/>
            <a:ext cx="1" cy="30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291EFD-819B-40FD-999E-B786D92017B3}"/>
              </a:ext>
            </a:extLst>
          </p:cNvPr>
          <p:cNvCxnSpPr/>
          <p:nvPr/>
        </p:nvCxnSpPr>
        <p:spPr>
          <a:xfrm>
            <a:off x="5548454" y="2051447"/>
            <a:ext cx="1" cy="30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22F29AB-86E7-588B-BAD8-7A308608B411}"/>
              </a:ext>
            </a:extLst>
          </p:cNvPr>
          <p:cNvCxnSpPr/>
          <p:nvPr/>
        </p:nvCxnSpPr>
        <p:spPr>
          <a:xfrm>
            <a:off x="2469820" y="2403452"/>
            <a:ext cx="1" cy="30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B52875A-D482-E16B-9D58-10C8C7EA41DD}"/>
              </a:ext>
            </a:extLst>
          </p:cNvPr>
          <p:cNvCxnSpPr/>
          <p:nvPr/>
        </p:nvCxnSpPr>
        <p:spPr>
          <a:xfrm>
            <a:off x="4673060" y="2374083"/>
            <a:ext cx="1" cy="30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B0E3A99-5B32-BBA2-B0DA-E18C5AA1DB66}"/>
              </a:ext>
            </a:extLst>
          </p:cNvPr>
          <p:cNvCxnSpPr/>
          <p:nvPr/>
        </p:nvCxnSpPr>
        <p:spPr>
          <a:xfrm>
            <a:off x="6906860" y="2328807"/>
            <a:ext cx="1" cy="30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8F20E7C-E8F1-3E77-2946-842079D27E44}"/>
              </a:ext>
            </a:extLst>
          </p:cNvPr>
          <p:cNvCxnSpPr/>
          <p:nvPr/>
        </p:nvCxnSpPr>
        <p:spPr>
          <a:xfrm>
            <a:off x="9135240" y="2360871"/>
            <a:ext cx="1" cy="30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2EFBB54-9E00-50F5-A61F-1BAE08111FDB}"/>
              </a:ext>
            </a:extLst>
          </p:cNvPr>
          <p:cNvCxnSpPr/>
          <p:nvPr/>
        </p:nvCxnSpPr>
        <p:spPr>
          <a:xfrm>
            <a:off x="11151932" y="2335431"/>
            <a:ext cx="1" cy="30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3066ED8-C16D-EAA1-B860-31429B40F664}"/>
              </a:ext>
            </a:extLst>
          </p:cNvPr>
          <p:cNvCxnSpPr/>
          <p:nvPr/>
        </p:nvCxnSpPr>
        <p:spPr>
          <a:xfrm>
            <a:off x="5548452" y="1202457"/>
            <a:ext cx="1" cy="30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1D12365-4726-C1A4-B86C-E3BEABA4C638}"/>
              </a:ext>
            </a:extLst>
          </p:cNvPr>
          <p:cNvSpPr/>
          <p:nvPr/>
        </p:nvSpPr>
        <p:spPr>
          <a:xfrm>
            <a:off x="2701896" y="-9077"/>
            <a:ext cx="590049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469503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74</TotalTime>
  <Words>34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PINTA RAM</dc:creator>
  <cp:lastModifiedBy>PINTA RAM</cp:lastModifiedBy>
  <cp:revision>1</cp:revision>
  <dcterms:created xsi:type="dcterms:W3CDTF">2023-12-24T17:47:36Z</dcterms:created>
  <dcterms:modified xsi:type="dcterms:W3CDTF">2023-12-24T19:01:51Z</dcterms:modified>
</cp:coreProperties>
</file>