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6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26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3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1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5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30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92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9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02727" y="0"/>
            <a:ext cx="8900808" cy="685800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673156" y="389106"/>
            <a:ext cx="8745167" cy="1301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 smtClean="0"/>
              <a:t>acím</a:t>
            </a:r>
            <a:r>
              <a:rPr lang="hu-HU" dirty="0" smtClean="0"/>
              <a:t>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73156" y="1945532"/>
            <a:ext cx="8745167" cy="423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6494A-814B-4E84-A179-1CFF9EC0FA98}" type="datetimeFigureOut">
              <a:rPr lang="hu-HU" smtClean="0"/>
              <a:t>2022.04.01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053131" y="3371842"/>
            <a:ext cx="85737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8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768485"/>
            <a:ext cx="9144000" cy="1896894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Projektmunka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Készítette: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Fazekas Botond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Pintér Bálint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Süke Benedek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1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</a:rPr>
              <a:t>Fazekas Botond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Gasztronómia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Állatvilág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Egységesre </a:t>
            </a:r>
            <a:r>
              <a:rPr lang="hu-HU" smtClean="0">
                <a:solidFill>
                  <a:schemeClr val="bg1"/>
                </a:solidFill>
              </a:rPr>
              <a:t>designolás</a:t>
            </a:r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Style.css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79" y="1359947"/>
            <a:ext cx="3921726" cy="220817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80" y="4134863"/>
            <a:ext cx="3924571" cy="22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</a:rPr>
              <a:t>Pintér Bálint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Readme fájl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Főoldal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Történelem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Gazdaság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JavaScript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Style.css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66" y="643950"/>
            <a:ext cx="2463292" cy="353126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27" y="4430059"/>
            <a:ext cx="2908793" cy="19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</a:rPr>
              <a:t>Süke Benedek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900" dirty="0" smtClean="0">
                <a:solidFill>
                  <a:schemeClr val="bg1"/>
                </a:solidFill>
              </a:rPr>
              <a:t>Kultúra</a:t>
            </a:r>
          </a:p>
          <a:p>
            <a:r>
              <a:rPr lang="hu-HU" sz="2900" dirty="0" smtClean="0">
                <a:solidFill>
                  <a:schemeClr val="bg1"/>
                </a:solidFill>
              </a:rPr>
              <a:t>Földrajz</a:t>
            </a:r>
          </a:p>
          <a:p>
            <a:r>
              <a:rPr lang="hu-HU" sz="2900" dirty="0" smtClean="0">
                <a:solidFill>
                  <a:schemeClr val="bg1"/>
                </a:solidFill>
              </a:rPr>
              <a:t>Style.css</a:t>
            </a:r>
          </a:p>
          <a:p>
            <a:r>
              <a:rPr lang="hu-HU" sz="2900" dirty="0" smtClean="0">
                <a:solidFill>
                  <a:schemeClr val="bg1"/>
                </a:solidFill>
              </a:rPr>
              <a:t>PowerPoint</a:t>
            </a:r>
            <a:endParaRPr lang="hu-HU" sz="2900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97" y="1412118"/>
            <a:ext cx="3283403" cy="225241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1" y="4061247"/>
            <a:ext cx="2903795" cy="19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Köszönjük a figyelmet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34055" y="3806319"/>
            <a:ext cx="7123889" cy="1655762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https://pinterbalint.github.io/FazekasBotond-SukeBenedek-PinterBalint-IKT-Project</a:t>
            </a:r>
            <a:r>
              <a:rPr lang="hu-HU" dirty="0" smtClean="0">
                <a:solidFill>
                  <a:srgbClr val="FF0000"/>
                </a:solidFill>
              </a:rPr>
              <a:t>/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Projektmunka</vt:lpstr>
      <vt:lpstr>Fazekas Botond</vt:lpstr>
      <vt:lpstr>Pintér Bálint</vt:lpstr>
      <vt:lpstr>Süke Benedek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Süke Benedek</dc:creator>
  <cp:lastModifiedBy>Fazekas Botond</cp:lastModifiedBy>
  <cp:revision>23</cp:revision>
  <dcterms:created xsi:type="dcterms:W3CDTF">2022-03-28T09:00:02Z</dcterms:created>
  <dcterms:modified xsi:type="dcterms:W3CDTF">2022-04-01T05:34:07Z</dcterms:modified>
</cp:coreProperties>
</file>