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39"/>
    <p:restoredTop sz="94728"/>
  </p:normalViewPr>
  <p:slideViewPr>
    <p:cSldViewPr snapToGrid="0" snapToObjects="1">
      <p:cViewPr>
        <p:scale>
          <a:sx n="70" d="100"/>
          <a:sy n="70" d="100"/>
        </p:scale>
        <p:origin x="864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4F74-2BAC-CC4B-97D7-80005F4BB3F7}" type="datetimeFigureOut">
              <a:rPr lang="en-US" smtClean="0"/>
              <a:t>4/28/17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2259-8D38-4C4F-B1D8-FEA507628D1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4F74-2BAC-CC4B-97D7-80005F4BB3F7}" type="datetimeFigureOut">
              <a:rPr lang="en-US" smtClean="0"/>
              <a:t>4/28/17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2259-8D38-4C4F-B1D8-FEA507628D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4F74-2BAC-CC4B-97D7-80005F4BB3F7}" type="datetimeFigureOut">
              <a:rPr lang="en-US" smtClean="0"/>
              <a:t>4/28/17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2259-8D38-4C4F-B1D8-FEA507628D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4F74-2BAC-CC4B-97D7-80005F4BB3F7}" type="datetimeFigureOut">
              <a:rPr lang="en-US" smtClean="0"/>
              <a:t>4/28/17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2259-8D38-4C4F-B1D8-FEA507628D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4F74-2BAC-CC4B-97D7-80005F4BB3F7}" type="datetimeFigureOut">
              <a:rPr lang="en-US" smtClean="0"/>
              <a:t>4/28/17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2259-8D38-4C4F-B1D8-FEA507628D1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4F74-2BAC-CC4B-97D7-80005F4BB3F7}" type="datetimeFigureOut">
              <a:rPr lang="en-US" smtClean="0"/>
              <a:t>4/28/17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2259-8D38-4C4F-B1D8-FEA507628D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4F74-2BAC-CC4B-97D7-80005F4BB3F7}" type="datetimeFigureOut">
              <a:rPr lang="en-US" smtClean="0"/>
              <a:t>4/28/17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2259-8D38-4C4F-B1D8-FEA507628D1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4F74-2BAC-CC4B-97D7-80005F4BB3F7}" type="datetimeFigureOut">
              <a:rPr lang="en-US" smtClean="0"/>
              <a:t>4/28/17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2259-8D38-4C4F-B1D8-FEA507628D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4F74-2BAC-CC4B-97D7-80005F4BB3F7}" type="datetimeFigureOut">
              <a:rPr lang="en-US" smtClean="0"/>
              <a:t>4/28/17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2259-8D38-4C4F-B1D8-FEA507628D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4F74-2BAC-CC4B-97D7-80005F4BB3F7}" type="datetimeFigureOut">
              <a:rPr lang="en-US" smtClean="0"/>
              <a:t>4/28/17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2259-8D38-4C4F-B1D8-FEA507628D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47F4F74-2BAC-CC4B-97D7-80005F4BB3F7}" type="datetimeFigureOut">
              <a:rPr lang="en-US" smtClean="0"/>
              <a:t>4/28/17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2259-8D38-4C4F-B1D8-FEA507628D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47F4F74-2BAC-CC4B-97D7-80005F4BB3F7}" type="datetimeFigureOut">
              <a:rPr lang="en-US" smtClean="0"/>
              <a:t>4/28/17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17A2259-8D38-4C4F-B1D8-FEA507628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76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dipinton@my.erau.edu" TargetMode="External"/><Relationship Id="rId3" Type="http://schemas.openxmlformats.org/officeDocument/2006/relationships/hyperlink" Target="mailto:velarder@my.erau.ed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332 : Natural Language Translator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Nicholas </a:t>
            </a:r>
            <a:r>
              <a:rPr lang="en-US" dirty="0" err="1" smtClean="0"/>
              <a:t>DiPinto</a:t>
            </a:r>
            <a:endParaRPr lang="en-US" dirty="0" smtClean="0"/>
          </a:p>
          <a:p>
            <a:r>
              <a:rPr lang="en-US" dirty="0" smtClean="0"/>
              <a:t>Robert Velarde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000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is superior in:</a:t>
            </a:r>
          </a:p>
          <a:p>
            <a:pPr lvl="1"/>
            <a:r>
              <a:rPr lang="en-US" dirty="0"/>
              <a:t>Simple functions</a:t>
            </a:r>
          </a:p>
          <a:p>
            <a:pPr lvl="1"/>
            <a:r>
              <a:rPr lang="en-US" dirty="0"/>
              <a:t>Application-specific support</a:t>
            </a:r>
          </a:p>
          <a:p>
            <a:pPr lvl="1"/>
            <a:r>
              <a:rPr lang="en-US" dirty="0"/>
              <a:t>Code </a:t>
            </a:r>
            <a:r>
              <a:rPr lang="en-US" dirty="0" smtClean="0"/>
              <a:t>Size</a:t>
            </a:r>
          </a:p>
          <a:p>
            <a:r>
              <a:rPr lang="en-US" dirty="0" smtClean="0"/>
              <a:t>C++ is superior in:</a:t>
            </a:r>
          </a:p>
          <a:p>
            <a:pPr lvl="1"/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Speed</a:t>
            </a:r>
          </a:p>
        </p:txBody>
      </p:sp>
    </p:spTree>
    <p:extLst>
      <p:ext uri="{BB962C8B-B14F-4D97-AF65-F5344CB8AC3E}">
        <p14:creationId xmlns:p14="http://schemas.microsoft.com/office/powerpoint/2010/main" val="685314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	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Contact: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Nicholas </a:t>
            </a:r>
            <a:r>
              <a:rPr lang="en-US" dirty="0" err="1" smtClean="0"/>
              <a:t>DiPinto</a:t>
            </a:r>
            <a:endParaRPr lang="en-US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2"/>
              </a:rPr>
              <a:t>dipinton@my.erau.edu</a:t>
            </a:r>
            <a:endParaRPr lang="en-US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Robert Velarde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velarder@my.erau.edu</a:t>
            </a:r>
            <a:endParaRPr lang="en-US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Brandon </a:t>
            </a:r>
            <a:r>
              <a:rPr lang="en-US" dirty="0" err="1" smtClean="0"/>
              <a:t>Eich</a:t>
            </a:r>
            <a:r>
              <a:rPr lang="en-US" dirty="0" smtClean="0"/>
              <a:t> 1995</a:t>
            </a:r>
          </a:p>
          <a:p>
            <a:r>
              <a:rPr lang="en-US" dirty="0" smtClean="0"/>
              <a:t>Gained popularity in 2005</a:t>
            </a:r>
          </a:p>
          <a:p>
            <a:r>
              <a:rPr lang="en-US" dirty="0" smtClean="0"/>
              <a:t>Jesse James Garret</a:t>
            </a:r>
          </a:p>
          <a:p>
            <a:r>
              <a:rPr lang="en-US" dirty="0" smtClean="0"/>
              <a:t>Movement started to use JavaScript as a scripting language</a:t>
            </a:r>
          </a:p>
          <a:p>
            <a:r>
              <a:rPr lang="en-US" dirty="0" smtClean="0"/>
              <a:t>Primarily used in the background of web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596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>, 1979</a:t>
            </a:r>
          </a:p>
          <a:p>
            <a:r>
              <a:rPr lang="en-US" dirty="0" smtClean="0"/>
              <a:t>Built on top of C for speed and </a:t>
            </a:r>
            <a:r>
              <a:rPr lang="en-US" dirty="0" err="1" smtClean="0"/>
              <a:t>portabiliity</a:t>
            </a:r>
            <a:endParaRPr lang="en-US" dirty="0" smtClean="0"/>
          </a:p>
          <a:p>
            <a:r>
              <a:rPr lang="en-US" dirty="0" smtClean="0"/>
              <a:t>C With Classes</a:t>
            </a:r>
          </a:p>
          <a:p>
            <a:r>
              <a:rPr lang="en-US" dirty="0" smtClean="0"/>
              <a:t>First Language manual 1985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733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 Translator</a:t>
            </a:r>
          </a:p>
          <a:p>
            <a:r>
              <a:rPr lang="en-US" dirty="0" smtClean="0"/>
              <a:t>Statistical Models</a:t>
            </a:r>
          </a:p>
          <a:p>
            <a:r>
              <a:rPr lang="en-US" dirty="0" err="1" smtClean="0"/>
              <a:t>Baye’s</a:t>
            </a:r>
            <a:r>
              <a:rPr lang="en-US" dirty="0" smtClean="0"/>
              <a:t> Theorem</a:t>
            </a:r>
          </a:p>
          <a:p>
            <a:r>
              <a:rPr lang="en-US" dirty="0" smtClean="0"/>
              <a:t>Bi-Gram Probability </a:t>
            </a:r>
          </a:p>
          <a:p>
            <a:r>
              <a:rPr lang="en-US" dirty="0" smtClean="0"/>
              <a:t>Corpuses</a:t>
            </a:r>
          </a:p>
          <a:p>
            <a:pPr lvl="3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548" y="2638044"/>
            <a:ext cx="3267176" cy="9226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864" y="4561809"/>
            <a:ext cx="3683000" cy="8316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8618" y="5443630"/>
            <a:ext cx="40414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umbrella.cisco.com</a:t>
            </a:r>
            <a:r>
              <a:rPr lang="en-US" sz="1000" dirty="0"/>
              <a:t>/blog/blog/2014/10/16/detecting-pinyin-domains/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41710" y="3497871"/>
            <a:ext cx="41553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qph.ec.quoracdn.net</a:t>
            </a:r>
            <a:r>
              <a:rPr lang="en-US" sz="1000" dirty="0"/>
              <a:t>/main-qimg-003a7aaa0935215238a082f0412fb564</a:t>
            </a:r>
          </a:p>
        </p:txBody>
      </p:sp>
    </p:spTree>
    <p:extLst>
      <p:ext uri="{BB962C8B-B14F-4D97-AF65-F5344CB8AC3E}">
        <p14:creationId xmlns:p14="http://schemas.microsoft.com/office/powerpoint/2010/main" val="1269787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IO</a:t>
            </a:r>
          </a:p>
          <a:p>
            <a:pPr lvl="1"/>
            <a:r>
              <a:rPr lang="en-US" dirty="0" smtClean="0"/>
              <a:t>Reading in Dictionary</a:t>
            </a:r>
          </a:p>
          <a:p>
            <a:r>
              <a:rPr lang="en-US" dirty="0" smtClean="0"/>
              <a:t>String manipulation</a:t>
            </a:r>
          </a:p>
          <a:p>
            <a:pPr lvl="1"/>
            <a:r>
              <a:rPr lang="en-US" dirty="0" smtClean="0"/>
              <a:t>Formatting Strings</a:t>
            </a:r>
          </a:p>
          <a:p>
            <a:pPr lvl="1"/>
            <a:r>
              <a:rPr lang="en-US" dirty="0" smtClean="0"/>
              <a:t>Translating Individual Words</a:t>
            </a:r>
          </a:p>
          <a:p>
            <a:r>
              <a:rPr lang="en-US" dirty="0" smtClean="0"/>
              <a:t>Floating Point Arithmetic</a:t>
            </a:r>
          </a:p>
          <a:p>
            <a:pPr lvl="1"/>
            <a:r>
              <a:rPr lang="en-US" dirty="0" smtClean="0"/>
              <a:t>Calculating Translation Accuracy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831" y="2584072"/>
            <a:ext cx="2596896" cy="27866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29694" y="5370695"/>
            <a:ext cx="1931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JavaScript Program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86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8620" y="979440"/>
            <a:ext cx="7729728" cy="1188720"/>
          </a:xfrm>
        </p:spPr>
        <p:txBody>
          <a:bodyPr/>
          <a:lstStyle/>
          <a:p>
            <a:r>
              <a:rPr lang="en-US" dirty="0" smtClean="0"/>
              <a:t>Objective Metrics: Speed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2977202"/>
              </p:ext>
            </p:extLst>
          </p:nvPr>
        </p:nvGraphicFramePr>
        <p:xfrm>
          <a:off x="1769807" y="2403986"/>
          <a:ext cx="8716296" cy="37018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5344"/>
                <a:gridCol w="1235241"/>
                <a:gridCol w="1244647"/>
                <a:gridCol w="1160918"/>
                <a:gridCol w="1354719"/>
                <a:gridCol w="1100708"/>
                <a:gridCol w="1354719"/>
              </a:tblGrid>
              <a:tr h="22878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Execution Time (milliseconds)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5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Iteration #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String Manipulation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File IO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Floating Point Math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878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C++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JavaScript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C++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JavaScript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C++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JavaScript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</a:tr>
              <a:tr h="2287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0.008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0.2949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0.62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0.0117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0.5444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1.6518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</a:tr>
              <a:tr h="24228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0.006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0.0581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0.329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0.1408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0.577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0.2329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</a:tr>
              <a:tr h="2287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0.005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0.0529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0.309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0.0949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0.546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0.202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</a:tr>
              <a:tr h="25658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0.006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0.0610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0.329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0.0400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0.52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0.1801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</a:tr>
              <a:tr h="2287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0.007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0.0632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0.528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0.0432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0.517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0.2368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</a:tr>
              <a:tr h="2287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0.006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0.0561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0.315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0.0419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0.528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0.1860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</a:tr>
              <a:tr h="2287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0.005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0.0449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0.333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0.0397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0.203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0.2041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</a:tr>
              <a:tr h="2287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0.007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0.1479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0.047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0.3501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0.464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3.7209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</a:tr>
              <a:tr h="2287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0.008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0.0378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0.314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0.0310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0.512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0.2880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</a:tr>
              <a:tr h="2287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0.005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0.0439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0.315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0.05102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0.2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0.1701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</a:tr>
              <a:tr h="4575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Total Average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0.006</a:t>
                      </a:r>
                      <a:endParaRPr lang="en-US" sz="12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0.0860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0.3439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0.084432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0.46114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0.70727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906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Metrics: Costs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</a:p>
          <a:p>
            <a:pPr lvl="1"/>
            <a:r>
              <a:rPr lang="en-US" dirty="0" smtClean="0"/>
              <a:t>Safety</a:t>
            </a:r>
          </a:p>
          <a:p>
            <a:pPr lvl="1"/>
            <a:r>
              <a:rPr lang="en-US" dirty="0" smtClean="0"/>
              <a:t>Debugging </a:t>
            </a:r>
          </a:p>
          <a:p>
            <a:pPr lvl="1"/>
            <a:r>
              <a:rPr lang="en-US" dirty="0" smtClean="0"/>
              <a:t>Browser Configurations</a:t>
            </a:r>
          </a:p>
          <a:p>
            <a:r>
              <a:rPr lang="en-US" dirty="0" smtClean="0"/>
              <a:t>C++</a:t>
            </a:r>
          </a:p>
          <a:p>
            <a:pPr lvl="1"/>
            <a:r>
              <a:rPr lang="en-US" dirty="0" smtClean="0"/>
              <a:t>Doesn’t support garbage collection</a:t>
            </a:r>
          </a:p>
          <a:p>
            <a:pPr lvl="1"/>
            <a:r>
              <a:rPr lang="en-US" dirty="0" smtClean="0"/>
              <a:t>Lack of security</a:t>
            </a:r>
          </a:p>
        </p:txBody>
      </p:sp>
    </p:spTree>
    <p:extLst>
      <p:ext uri="{BB962C8B-B14F-4D97-AF65-F5344CB8AC3E}">
        <p14:creationId xmlns:p14="http://schemas.microsoft.com/office/powerpoint/2010/main" val="809769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Metrics: Lines of 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65" y="2337231"/>
            <a:ext cx="5876735" cy="31019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225" y="2313960"/>
            <a:ext cx="5358066" cy="31485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57948" y="5623025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C++ Code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68980" y="5623026"/>
            <a:ext cx="1654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JavaScript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214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Subjective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Readability</a:t>
            </a:r>
          </a:p>
          <a:p>
            <a:r>
              <a:rPr lang="en-US" dirty="0" smtClean="0"/>
              <a:t>Ease of debugging</a:t>
            </a:r>
          </a:p>
          <a:p>
            <a:r>
              <a:rPr lang="en-US" dirty="0" smtClean="0"/>
              <a:t>Extensibility</a:t>
            </a:r>
          </a:p>
          <a:p>
            <a:pPr lvl="1"/>
            <a:r>
              <a:rPr lang="en-US" dirty="0" smtClean="0"/>
              <a:t>Number of Libraries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38044"/>
            <a:ext cx="4115816" cy="1059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331076"/>
            <a:ext cx="4046220" cy="14089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90998" y="3813244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r>
              <a:rPr lang="en-US" smtClean="0"/>
              <a:t>++ Debugging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40210" y="5815166"/>
            <a:ext cx="2957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JavaScript Debugging Console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4105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74</TotalTime>
  <Words>272</Words>
  <Application>Microsoft Macintosh PowerPoint</Application>
  <PresentationFormat>Widescreen</PresentationFormat>
  <Paragraphs>163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Gill Sans MT</vt:lpstr>
      <vt:lpstr>Times New Roman</vt:lpstr>
      <vt:lpstr>Arial</vt:lpstr>
      <vt:lpstr>Parcel</vt:lpstr>
      <vt:lpstr>CS 332 : Natural Language Translator</vt:lpstr>
      <vt:lpstr>JavaScript History</vt:lpstr>
      <vt:lpstr>C++ History</vt:lpstr>
      <vt:lpstr>PROJECT BACKGROUND</vt:lpstr>
      <vt:lpstr>Metrics</vt:lpstr>
      <vt:lpstr>Objective Metrics: Speed</vt:lpstr>
      <vt:lpstr>Objective Metrics: Costs</vt:lpstr>
      <vt:lpstr>Objective Metrics: Lines of Code</vt:lpstr>
      <vt:lpstr>Subjective Metrics</vt:lpstr>
      <vt:lpstr>Analysis</vt:lpstr>
      <vt:lpstr>Questions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332 : Natural Language Translator</dc:title>
  <dc:creator>Dipinto, Nicholas J.</dc:creator>
  <cp:lastModifiedBy>Dipinto, Nicholas J.</cp:lastModifiedBy>
  <cp:revision>8</cp:revision>
  <dcterms:created xsi:type="dcterms:W3CDTF">2017-04-27T21:50:42Z</dcterms:created>
  <dcterms:modified xsi:type="dcterms:W3CDTF">2017-04-28T16:17:49Z</dcterms:modified>
</cp:coreProperties>
</file>