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7363" y="249162"/>
            <a:ext cx="7406640" cy="991809"/>
          </a:xfrm>
        </p:spPr>
        <p:txBody>
          <a:bodyPr/>
          <a:lstStyle/>
          <a:p>
            <a:pPr algn="ctr"/>
            <a:r>
              <a:rPr lang="es-CO" sz="6600" b="1" dirty="0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Certificado de culminación</a:t>
            </a:r>
            <a:endParaRPr lang="es-CO" sz="6600" b="1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4363" y="2214854"/>
            <a:ext cx="9692639" cy="443414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Este documento certifica que:</a:t>
            </a:r>
          </a:p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sz="6600" b="1" dirty="0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Cindy Natalia Quiroga Rodríguez</a:t>
            </a:r>
          </a:p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Ha completado todas las actividades del curso:</a:t>
            </a:r>
          </a:p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sz="6600" b="1" dirty="0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Curso Python</a:t>
            </a:r>
            <a:endParaRPr lang="es-CO" sz="6600" b="1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92" y="4142325"/>
            <a:ext cx="2661867" cy="25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8686" y="967617"/>
            <a:ext cx="6334860" cy="991809"/>
          </a:xfrm>
        </p:spPr>
        <p:txBody>
          <a:bodyPr/>
          <a:lstStyle/>
          <a:p>
            <a:pPr algn="ctr"/>
            <a:r>
              <a:rPr lang="es-CO" sz="6000" b="1" dirty="0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Certificado de culminación</a:t>
            </a:r>
            <a:endParaRPr lang="es-CO" sz="6000" b="1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640077" y="2076994"/>
            <a:ext cx="10417002" cy="466344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Este documento certifica que:</a:t>
            </a:r>
          </a:p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endParaRPr lang="es-CO" sz="6600" b="1" dirty="0" smtClean="0">
              <a:solidFill>
                <a:schemeClr val="tx1"/>
              </a:solidFill>
              <a:latin typeface="Edwardian Script ITC" panose="030303020407070D0804" pitchFamily="66" charset="0"/>
            </a:endParaRP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Ha </a:t>
            </a:r>
            <a:r>
              <a:rPr lang="es-CO" b="1" dirty="0" smtClean="0">
                <a:solidFill>
                  <a:schemeClr val="tx1"/>
                </a:solidFill>
              </a:rPr>
              <a:t>completado todas las actividades del curso:</a:t>
            </a:r>
          </a:p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sz="6600" b="1" dirty="0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  </a:t>
            </a:r>
            <a:endParaRPr lang="es-CO" sz="6600" b="1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23" y="4537433"/>
            <a:ext cx="2207624" cy="21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3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39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Edwardian Script ITC</vt:lpstr>
      <vt:lpstr>Trebuchet MS</vt:lpstr>
      <vt:lpstr>Wingdings 3</vt:lpstr>
      <vt:lpstr>Faceta</vt:lpstr>
      <vt:lpstr>Certificado de culminación</vt:lpstr>
      <vt:lpstr>Certificado de culminación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 culminación</dc:title>
  <dc:creator>Usuario de Windows</dc:creator>
  <cp:lastModifiedBy>Usuario de Windows</cp:lastModifiedBy>
  <cp:revision>4</cp:revision>
  <dcterms:created xsi:type="dcterms:W3CDTF">2022-07-05T00:14:33Z</dcterms:created>
  <dcterms:modified xsi:type="dcterms:W3CDTF">2022-07-05T02:15:57Z</dcterms:modified>
</cp:coreProperties>
</file>