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-90"/>
      </p:cViewPr>
      <p:guideLst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B8BC-FF45-4C71-93C9-B9D37E243F2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7BB9-F706-485D-8259-3E69B91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2965" y="1600201"/>
            <a:ext cx="9144000" cy="9150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5936876" y="549650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11396377" y="2370043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193671" y="1688444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8659893" y="1432112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4054282" y="2830602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096000" y="2706220"/>
            <a:ext cx="4425255" cy="3465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39035" y="359919"/>
            <a:ext cx="6130507" cy="6135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-1857941" y="806820"/>
            <a:ext cx="4110318" cy="3176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2252377" y="1956547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052482" y="1250576"/>
            <a:ext cx="5526742" cy="5150224"/>
          </a:xfrm>
          <a:custGeom>
            <a:avLst/>
            <a:gdLst>
              <a:gd name="connsiteX0" fmla="*/ 0 w 5526742"/>
              <a:gd name="connsiteY0" fmla="*/ 2191871 h 5150224"/>
              <a:gd name="connsiteX1" fmla="*/ 147918 w 5526742"/>
              <a:gd name="connsiteY1" fmla="*/ 3173506 h 5150224"/>
              <a:gd name="connsiteX2" fmla="*/ 497542 w 5526742"/>
              <a:gd name="connsiteY2" fmla="*/ 3899648 h 5150224"/>
              <a:gd name="connsiteX3" fmla="*/ 1196789 w 5526742"/>
              <a:gd name="connsiteY3" fmla="*/ 4598895 h 5150224"/>
              <a:gd name="connsiteX4" fmla="*/ 1922930 w 5526742"/>
              <a:gd name="connsiteY4" fmla="*/ 4975412 h 5150224"/>
              <a:gd name="connsiteX5" fmla="*/ 2891118 w 5526742"/>
              <a:gd name="connsiteY5" fmla="*/ 5150224 h 5150224"/>
              <a:gd name="connsiteX6" fmla="*/ 3980330 w 5526742"/>
              <a:gd name="connsiteY6" fmla="*/ 4881283 h 5150224"/>
              <a:gd name="connsiteX7" fmla="*/ 4854389 w 5526742"/>
              <a:gd name="connsiteY7" fmla="*/ 4262718 h 5150224"/>
              <a:gd name="connsiteX8" fmla="*/ 5365377 w 5526742"/>
              <a:gd name="connsiteY8" fmla="*/ 3186953 h 5150224"/>
              <a:gd name="connsiteX9" fmla="*/ 5526742 w 5526742"/>
              <a:gd name="connsiteY9" fmla="*/ 1990165 h 5150224"/>
              <a:gd name="connsiteX10" fmla="*/ 5123330 w 5526742"/>
              <a:gd name="connsiteY10" fmla="*/ 685800 h 5150224"/>
              <a:gd name="connsiteX11" fmla="*/ 4034118 w 5526742"/>
              <a:gd name="connsiteY11" fmla="*/ 26895 h 5150224"/>
              <a:gd name="connsiteX12" fmla="*/ 2891118 w 5526742"/>
              <a:gd name="connsiteY12" fmla="*/ 0 h 5150224"/>
              <a:gd name="connsiteX13" fmla="*/ 1775012 w 5526742"/>
              <a:gd name="connsiteY13" fmla="*/ 524436 h 5150224"/>
              <a:gd name="connsiteX14" fmla="*/ 1196789 w 5526742"/>
              <a:gd name="connsiteY14" fmla="*/ 1385048 h 5150224"/>
              <a:gd name="connsiteX15" fmla="*/ 1062318 w 5526742"/>
              <a:gd name="connsiteY15" fmla="*/ 2339789 h 5150224"/>
              <a:gd name="connsiteX16" fmla="*/ 1721224 w 5526742"/>
              <a:gd name="connsiteY16" fmla="*/ 3348318 h 5150224"/>
              <a:gd name="connsiteX17" fmla="*/ 2716306 w 5526742"/>
              <a:gd name="connsiteY17" fmla="*/ 3765177 h 5150224"/>
              <a:gd name="connsiteX18" fmla="*/ 3644153 w 5526742"/>
              <a:gd name="connsiteY18" fmla="*/ 3482789 h 5150224"/>
              <a:gd name="connsiteX19" fmla="*/ 4128247 w 5526742"/>
              <a:gd name="connsiteY19" fmla="*/ 2595283 h 5150224"/>
              <a:gd name="connsiteX20" fmla="*/ 3913094 w 5526742"/>
              <a:gd name="connsiteY20" fmla="*/ 1586753 h 5150224"/>
              <a:gd name="connsiteX21" fmla="*/ 3267636 w 5526742"/>
              <a:gd name="connsiteY21" fmla="*/ 1021977 h 5150224"/>
              <a:gd name="connsiteX22" fmla="*/ 2904565 w 5526742"/>
              <a:gd name="connsiteY22" fmla="*/ 1021977 h 5150224"/>
              <a:gd name="connsiteX23" fmla="*/ 2326342 w 5526742"/>
              <a:gd name="connsiteY23" fmla="*/ 1613648 h 5150224"/>
              <a:gd name="connsiteX24" fmla="*/ 2366683 w 5526742"/>
              <a:gd name="connsiteY24" fmla="*/ 2433918 h 5150224"/>
              <a:gd name="connsiteX25" fmla="*/ 3025589 w 5526742"/>
              <a:gd name="connsiteY25" fmla="*/ 2635624 h 5150224"/>
              <a:gd name="connsiteX26" fmla="*/ 3415553 w 5526742"/>
              <a:gd name="connsiteY26" fmla="*/ 2191871 h 5150224"/>
              <a:gd name="connsiteX27" fmla="*/ 3052483 w 5526742"/>
              <a:gd name="connsiteY27" fmla="*/ 2164977 h 5150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26742" h="5150224">
                <a:moveTo>
                  <a:pt x="0" y="2191871"/>
                </a:moveTo>
                <a:lnTo>
                  <a:pt x="147918" y="3173506"/>
                </a:lnTo>
                <a:lnTo>
                  <a:pt x="497542" y="3899648"/>
                </a:lnTo>
                <a:lnTo>
                  <a:pt x="1196789" y="4598895"/>
                </a:lnTo>
                <a:lnTo>
                  <a:pt x="1922930" y="4975412"/>
                </a:lnTo>
                <a:lnTo>
                  <a:pt x="2891118" y="5150224"/>
                </a:lnTo>
                <a:lnTo>
                  <a:pt x="3980330" y="4881283"/>
                </a:lnTo>
                <a:lnTo>
                  <a:pt x="4854389" y="4262718"/>
                </a:lnTo>
                <a:lnTo>
                  <a:pt x="5365377" y="3186953"/>
                </a:lnTo>
                <a:lnTo>
                  <a:pt x="5526742" y="1990165"/>
                </a:lnTo>
                <a:lnTo>
                  <a:pt x="5123330" y="685800"/>
                </a:lnTo>
                <a:lnTo>
                  <a:pt x="4034118" y="26895"/>
                </a:lnTo>
                <a:lnTo>
                  <a:pt x="2891118" y="0"/>
                </a:lnTo>
                <a:lnTo>
                  <a:pt x="1775012" y="524436"/>
                </a:lnTo>
                <a:lnTo>
                  <a:pt x="1196789" y="1385048"/>
                </a:lnTo>
                <a:lnTo>
                  <a:pt x="1062318" y="2339789"/>
                </a:lnTo>
                <a:lnTo>
                  <a:pt x="1721224" y="3348318"/>
                </a:lnTo>
                <a:lnTo>
                  <a:pt x="2716306" y="3765177"/>
                </a:lnTo>
                <a:lnTo>
                  <a:pt x="3644153" y="3482789"/>
                </a:lnTo>
                <a:lnTo>
                  <a:pt x="4128247" y="2595283"/>
                </a:lnTo>
                <a:lnTo>
                  <a:pt x="3913094" y="1586753"/>
                </a:lnTo>
                <a:lnTo>
                  <a:pt x="3267636" y="1021977"/>
                </a:lnTo>
                <a:lnTo>
                  <a:pt x="2904565" y="1021977"/>
                </a:lnTo>
                <a:lnTo>
                  <a:pt x="2326342" y="1613648"/>
                </a:lnTo>
                <a:lnTo>
                  <a:pt x="2366683" y="2433918"/>
                </a:lnTo>
                <a:lnTo>
                  <a:pt x="3025589" y="2635624"/>
                </a:lnTo>
                <a:lnTo>
                  <a:pt x="3415553" y="2191871"/>
                </a:lnTo>
                <a:lnTo>
                  <a:pt x="3052483" y="21649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-748558" y="4874558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313759" y="6044452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-748558" y="4131607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-1409173" y="4766977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-1857941" y="5210735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-256032" y="3869389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49881" y="4299695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484351" y="5160304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-1546943" y="5941591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-652715" y="6158751"/>
            <a:ext cx="336177" cy="336177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 rot="19074364">
            <a:off x="-1645066" y="1559593"/>
            <a:ext cx="2605516" cy="219840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AntonTNT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Ngọc Tâm</dc:creator>
  <cp:lastModifiedBy>Trần Ngọc Tâm</cp:lastModifiedBy>
  <cp:revision>13</cp:revision>
  <dcterms:created xsi:type="dcterms:W3CDTF">2015-02-09T05:41:54Z</dcterms:created>
  <dcterms:modified xsi:type="dcterms:W3CDTF">2015-02-10T11:30:31Z</dcterms:modified>
</cp:coreProperties>
</file>