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33474-A196-42A8-A17D-9C0B7A1B8F0E}" v="305" dt="2024-03-23T16:50:50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23.03.2024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76865" y="545714"/>
            <a:ext cx="9422027" cy="389924"/>
          </a:xfrm>
        </p:spPr>
        <p:txBody>
          <a:bodyPr>
            <a:normAutofit fontScale="90000"/>
          </a:bodyPr>
          <a:lstStyle/>
          <a:p>
            <a:r>
              <a:rPr lang="de-DE" dirty="0">
                <a:ea typeface="+mj-lt"/>
                <a:cs typeface="+mj-lt"/>
              </a:rPr>
              <a:t>https://www.awwwards.com/</a:t>
            </a:r>
            <a:endParaRPr lang="it-IT" dirty="0">
              <a:ea typeface="+mj-lt"/>
              <a:cs typeface="+mj-lt"/>
            </a:endParaRPr>
          </a:p>
        </p:txBody>
      </p:sp>
      <p:pic>
        <p:nvPicPr>
          <p:cNvPr id="4" name="Immagine 3" descr="Immagine che contiene testo, schermata, grafica, Viso umano&#10;&#10;Descrizione generata automaticamente">
            <a:extLst>
              <a:ext uri="{FF2B5EF4-FFF2-40B4-BE49-F238E27FC236}">
                <a16:creationId xmlns:a16="http://schemas.microsoft.com/office/drawing/2014/main" id="{71E1D814-24C4-EDF7-BFE3-C11A900C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15" y="1062681"/>
            <a:ext cx="7392417" cy="560790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DDA9B5-1C73-8264-41C6-5D446BF8AC33}"/>
              </a:ext>
            </a:extLst>
          </p:cNvPr>
          <p:cNvSpPr txBox="1"/>
          <p:nvPr/>
        </p:nvSpPr>
        <p:spPr>
          <a:xfrm>
            <a:off x="9823621" y="1235676"/>
            <a:ext cx="1956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Prima sezione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72685-E63C-8802-B673-3813C023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957" y="1063625"/>
            <a:ext cx="2555790" cy="5413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Decima sezione</a:t>
            </a:r>
          </a:p>
        </p:txBody>
      </p:sp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8B74B07A-D75E-9AF5-C96F-A1671EFD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8" y="733168"/>
            <a:ext cx="7268532" cy="54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3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B5276C74-25CD-8C03-FD90-35B52F76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7" y="403655"/>
            <a:ext cx="7526281" cy="571088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4B0489-97D9-B1A5-BFFC-0883B1F5D970}"/>
              </a:ext>
            </a:extLst>
          </p:cNvPr>
          <p:cNvSpPr txBox="1"/>
          <p:nvPr/>
        </p:nvSpPr>
        <p:spPr>
          <a:xfrm>
            <a:off x="9246973" y="906162"/>
            <a:ext cx="1863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Seconda sezione</a:t>
            </a:r>
          </a:p>
        </p:txBody>
      </p:sp>
    </p:spTree>
    <p:extLst>
      <p:ext uri="{BB962C8B-B14F-4D97-AF65-F5344CB8AC3E}">
        <p14:creationId xmlns:p14="http://schemas.microsoft.com/office/powerpoint/2010/main" val="217926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60628E-06D4-3F85-F600-D57A0633F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308" y="1187192"/>
            <a:ext cx="1814384" cy="52074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Terza sezione</a:t>
            </a:r>
            <a:endParaRPr lang="it-IT"/>
          </a:p>
        </p:txBody>
      </p:sp>
      <p:pic>
        <p:nvPicPr>
          <p:cNvPr id="5" name="Immagine 4" descr="Immagine che contiene testo, schermata, grafica, Carattere&#10;&#10;Descrizione generata automaticamente">
            <a:extLst>
              <a:ext uri="{FF2B5EF4-FFF2-40B4-BE49-F238E27FC236}">
                <a16:creationId xmlns:a16="http://schemas.microsoft.com/office/drawing/2014/main" id="{22D0725A-2F17-BB7C-7E26-D7D0B8BE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8" y="978652"/>
            <a:ext cx="7084540" cy="47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A9F6F5-3617-86B3-3873-834BBBF7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9794" y="1877110"/>
            <a:ext cx="2566087" cy="572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Quarta sezione</a:t>
            </a:r>
            <a:endParaRPr lang="it-IT"/>
          </a:p>
        </p:txBody>
      </p:sp>
      <p:pic>
        <p:nvPicPr>
          <p:cNvPr id="4" name="Immagine 3" descr="Immagine che contiene testo, schermata, Sito Web, Pubblicità online&#10;&#10;Descrizione generata automaticamente">
            <a:extLst>
              <a:ext uri="{FF2B5EF4-FFF2-40B4-BE49-F238E27FC236}">
                <a16:creationId xmlns:a16="http://schemas.microsoft.com/office/drawing/2014/main" id="{3188A45B-A25D-10CF-0C71-ECFCAA97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3" y="885976"/>
            <a:ext cx="7300783" cy="48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DE7C95-F903-CCC0-D9BF-6B158AE0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821" y="682624"/>
            <a:ext cx="1937952" cy="6855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/>
              <a:t>Quinta sezione</a:t>
            </a:r>
          </a:p>
        </p:txBody>
      </p:sp>
      <p:pic>
        <p:nvPicPr>
          <p:cNvPr id="4" name="Immagine 3" descr="Immagine che contiene testo, schermata, grafica, software&#10;&#10;Descrizione generata automaticamente">
            <a:extLst>
              <a:ext uri="{FF2B5EF4-FFF2-40B4-BE49-F238E27FC236}">
                <a16:creationId xmlns:a16="http://schemas.microsoft.com/office/drawing/2014/main" id="{02055245-6B6B-FB0A-150E-DEE1973E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59" y="638841"/>
            <a:ext cx="7558216" cy="50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59F03A-B091-98E8-F283-508901CA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199" y="878273"/>
            <a:ext cx="1690817" cy="870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Sesta sezione</a:t>
            </a:r>
            <a:endParaRPr lang="it-IT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64DCFC3-70B4-AC14-577B-82B81BEB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9" y="578709"/>
            <a:ext cx="7043350" cy="54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3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730C29-B639-A66F-1744-62CA48CF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200" y="1269571"/>
            <a:ext cx="2782330" cy="551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Settima sezione</a:t>
            </a:r>
            <a:endParaRPr lang="it-IT"/>
          </a:p>
        </p:txBody>
      </p:sp>
      <p:pic>
        <p:nvPicPr>
          <p:cNvPr id="4" name="Immagine 3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30D71B46-30CA-0494-B407-E65B96DD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8" y="290384"/>
            <a:ext cx="7578810" cy="59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D04D35-F032-5D12-2979-4CA5FA74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984" y="1310760"/>
            <a:ext cx="2802925" cy="520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Ottava sezione</a:t>
            </a:r>
            <a:endParaRPr lang="it-IT"/>
          </a:p>
        </p:txBody>
      </p:sp>
      <p:pic>
        <p:nvPicPr>
          <p:cNvPr id="4" name="Immagine 3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7F516AD-2D08-FD0F-E049-11D20BF7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5" y="537519"/>
            <a:ext cx="6868297" cy="53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4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52E5A-F153-D512-6690-95EFA3FF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335" y="1063625"/>
            <a:ext cx="2566087" cy="592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Nona sezione</a:t>
            </a:r>
          </a:p>
        </p:txBody>
      </p:sp>
      <p:pic>
        <p:nvPicPr>
          <p:cNvPr id="4" name="Immagine 3" descr="Immagine che contiene testo, schermata, Sito Web, Pubblicità online&#10;&#10;Descrizione generata automaticamente">
            <a:extLst>
              <a:ext uri="{FF2B5EF4-FFF2-40B4-BE49-F238E27FC236}">
                <a16:creationId xmlns:a16="http://schemas.microsoft.com/office/drawing/2014/main" id="{B4681F54-2DBD-C1D1-B39B-D282BD53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44" y="815546"/>
            <a:ext cx="6485161" cy="45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0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https://www.awwwards.com/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110</cp:revision>
  <dcterms:created xsi:type="dcterms:W3CDTF">2024-03-23T16:35:03Z</dcterms:created>
  <dcterms:modified xsi:type="dcterms:W3CDTF">2024-03-23T16:51:23Z</dcterms:modified>
</cp:coreProperties>
</file>