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BF51-2F9E-4159-A8A2-E79CC7BE8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DA3A8-9EFD-4CAE-8F0D-0E8D2AC88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ABF15-2A67-4486-9B73-F3548939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30F85-660B-4581-9CAB-DBE709C0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804C1-E252-4332-BFDD-AB1DAAAD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26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76119-1345-43E2-8C59-208692951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077FA-27B7-41CE-A252-7CBE3EE10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3D134-40AF-42D9-873D-FC45001B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C3A39-FE23-4D70-89D1-8977BA03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5FAE7-F3EA-4303-B942-E14CC2D9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61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655E55-F07B-421B-AA1E-89B178955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630CA-F35B-4877-A922-096CFE723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29B75-F3FD-4137-82D1-30A3C9F8D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78B36-0E7A-4C7B-A5E2-96F267BC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ACA48-3D31-4E3F-8A20-70F3EB14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78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54EB-6495-4A65-934F-F9390D83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55540-B843-4AD3-879F-8F89ECB22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77D63-B299-4102-8DA3-0F684622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B0AA4-C0BF-4E6D-B41E-7B8F3FB0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C358E-D3E9-42EB-AF75-23A79E1C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89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18EFE-ACB0-4D5D-AA87-4A7D5C5E9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33F51-1C75-4153-B7D2-BF93451D5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16209-2D40-4661-9394-232875FE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29003-2A4C-4F04-953D-703E9FA7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3A3B3-8AE7-4F8C-9F03-933691D5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1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98C19-5FB3-4302-B37F-6CBFD2A7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5BE45-1DB6-4988-936C-3D78B1645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4F03B-8A1A-44A1-B036-F4556954B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1AA66-FDAF-4386-B67D-3216DF462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06434-5831-4F7A-9910-57166A81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52EB7-B8FB-414E-81ED-01D526F8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51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DC8D-A114-43F7-94AD-5E72C1FE7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82EC2-AA76-4E37-92E4-9EBAA9B89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7747F-4E9E-4074-8E3A-3A96CE35C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48593D-BE0A-4B62-AEEC-08F081B59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41485-1E65-4552-94A4-CCCAEB8AB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A3E831-D8B6-4BC8-9364-9DB019CD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2F0B58-8D31-45D9-A32C-2795C3486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DBE9C4-7FBE-441B-AEB5-E7038532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74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D8E0-EDE7-4AE8-A65F-FADB17C1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692AA-A26C-4480-8C91-D386C5E6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A3C7F-16C0-414A-9737-A3286081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BB70C-9929-48A1-94FB-7B95B203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0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EC50FF-ACDF-4D7B-92BC-35F9B0DE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85AF33-3D9F-4F8A-8463-20EF8D2D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1D338-C399-4B9C-ADDB-92060E10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11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6D85-24E6-445C-ADAF-8277AF90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712CB-3FB0-4D0F-9899-F271A4A9D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7D21F-F107-4AF5-9994-A79194FE9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27CC5-CDCF-4AF8-B113-0B026ACF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CAE06-63D3-445C-A38E-8E99E1DB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7078F-9C7E-4BB7-8538-C7A870E1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29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54B2-128C-4125-9562-F44169FB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E2A63-04E2-4CBD-A3EB-245C573AA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18542-581D-4CFD-9688-36001F65D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41861-D9B3-4883-9B06-DB0308BF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B27E2-1DCC-454A-923A-6F56EB237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E0931-E50C-4E3C-8EC5-F4526274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20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B21B1B-55F8-482B-BC92-ABE95CDDB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8EAFA-8BFF-424A-BFDD-25C1CFD9D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8184F-3F0E-42AC-94AD-81B07AA42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2BA81-9A70-4F10-9193-A3C10E814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AAF18-1156-44B7-95B6-535A041B9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69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484630-C044-4C11-927F-24B62191D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054" y="1605201"/>
            <a:ext cx="3244223" cy="41304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F39C96-BC7A-4C0B-AC1C-184C1EC95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000" dirty="0"/>
              <a:t>Fake News &amp; Bot Detector</a:t>
            </a:r>
            <a:br>
              <a:rPr lang="en-GB" dirty="0"/>
            </a:br>
            <a:r>
              <a:rPr lang="en-GB" sz="3000" dirty="0"/>
              <a:t>JP Morgan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F9BAD-3472-4E5C-BDAA-38FD414044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Kacper</a:t>
            </a:r>
            <a:r>
              <a:rPr lang="en-GB" dirty="0"/>
              <a:t> – Leonardo – Patrick – Efe</a:t>
            </a:r>
          </a:p>
        </p:txBody>
      </p:sp>
    </p:spTree>
    <p:extLst>
      <p:ext uri="{BB962C8B-B14F-4D97-AF65-F5344CB8AC3E}">
        <p14:creationId xmlns:p14="http://schemas.microsoft.com/office/powerpoint/2010/main" val="128246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7F3-D808-4083-B535-59D98D226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works (Fake News)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844821-0031-40E9-8ACF-40BDFD5B70A0}"/>
              </a:ext>
            </a:extLst>
          </p:cNvPr>
          <p:cNvSpPr/>
          <p:nvPr/>
        </p:nvSpPr>
        <p:spPr>
          <a:xfrm>
            <a:off x="1531071" y="1617164"/>
            <a:ext cx="2347274" cy="942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Having sample fake news cases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43D476-BF93-47D7-B57F-B5DB2FC3823C}"/>
              </a:ext>
            </a:extLst>
          </p:cNvPr>
          <p:cNvCxnSpPr>
            <a:cxnSpLocks/>
          </p:cNvCxnSpPr>
          <p:nvPr/>
        </p:nvCxnSpPr>
        <p:spPr>
          <a:xfrm flipV="1">
            <a:off x="3846134" y="2123260"/>
            <a:ext cx="1300900" cy="22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35FF840-0841-4116-9585-34F6B547B363}"/>
              </a:ext>
            </a:extLst>
          </p:cNvPr>
          <p:cNvSpPr/>
          <p:nvPr/>
        </p:nvSpPr>
        <p:spPr>
          <a:xfrm>
            <a:off x="8814062" y="1295101"/>
            <a:ext cx="2347274" cy="14933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Tokenizing the text part that we get from reading .</a:t>
            </a:r>
            <a:r>
              <a:rPr lang="en-GB" dirty="0" err="1">
                <a:solidFill>
                  <a:schemeClr val="tx1"/>
                </a:solidFill>
              </a:rPr>
              <a:t>json</a:t>
            </a:r>
            <a:r>
              <a:rPr lang="en-GB" dirty="0">
                <a:solidFill>
                  <a:schemeClr val="tx1"/>
                </a:solidFill>
              </a:rPr>
              <a:t> files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99E212-5E86-4B23-AF23-81E31CDBA799}"/>
              </a:ext>
            </a:extLst>
          </p:cNvPr>
          <p:cNvSpPr/>
          <p:nvPr/>
        </p:nvSpPr>
        <p:spPr>
          <a:xfrm>
            <a:off x="5165888" y="1621995"/>
            <a:ext cx="2347274" cy="942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Reading .</a:t>
            </a:r>
            <a:r>
              <a:rPr lang="en-GB" dirty="0" err="1">
                <a:solidFill>
                  <a:schemeClr val="tx1"/>
                </a:solidFill>
              </a:rPr>
              <a:t>json</a:t>
            </a:r>
            <a:r>
              <a:rPr lang="en-GB" dirty="0">
                <a:solidFill>
                  <a:schemeClr val="tx1"/>
                </a:solidFill>
              </a:rPr>
              <a:t> files using JSON library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1EB0C7-DDA3-46DC-948D-5194A4AE348A}"/>
              </a:ext>
            </a:extLst>
          </p:cNvPr>
          <p:cNvSpPr/>
          <p:nvPr/>
        </p:nvSpPr>
        <p:spPr>
          <a:xfrm>
            <a:off x="1531071" y="3429000"/>
            <a:ext cx="2347274" cy="1222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Getting Twitter status of any people by using </a:t>
            </a:r>
            <a:r>
              <a:rPr lang="en-GB" dirty="0" err="1">
                <a:solidFill>
                  <a:schemeClr val="tx1"/>
                </a:solidFill>
              </a:rPr>
              <a:t>tweepy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007608-3CFD-4DA7-A24D-8AD4AF9EF563}"/>
              </a:ext>
            </a:extLst>
          </p:cNvPr>
          <p:cNvCxnSpPr/>
          <p:nvPr/>
        </p:nvCxnSpPr>
        <p:spPr>
          <a:xfrm flipV="1">
            <a:off x="7513162" y="2093335"/>
            <a:ext cx="1300900" cy="22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D3881C-5508-4FF6-8C2F-1E94CB3FA90B}"/>
              </a:ext>
            </a:extLst>
          </p:cNvPr>
          <p:cNvCxnSpPr>
            <a:cxnSpLocks/>
          </p:cNvCxnSpPr>
          <p:nvPr/>
        </p:nvCxnSpPr>
        <p:spPr>
          <a:xfrm>
            <a:off x="9728075" y="2679804"/>
            <a:ext cx="344466" cy="404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ADD557-3DE3-4E62-87E7-8A1638D133C0}"/>
              </a:ext>
            </a:extLst>
          </p:cNvPr>
          <p:cNvSpPr/>
          <p:nvPr/>
        </p:nvSpPr>
        <p:spPr>
          <a:xfrm>
            <a:off x="9200564" y="3121025"/>
            <a:ext cx="2535807" cy="1708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Fed tokenized text part file reading into machine learning part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77D214-3E01-484C-A05D-54A1F5215BE3}"/>
              </a:ext>
            </a:extLst>
          </p:cNvPr>
          <p:cNvSpPr/>
          <p:nvPr/>
        </p:nvSpPr>
        <p:spPr>
          <a:xfrm>
            <a:off x="8026926" y="5307291"/>
            <a:ext cx="2625363" cy="1319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By using machine learning and constructing vectors to output the probability of truth of random news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1AB998-AFBC-4529-9655-CAE692B25385}"/>
              </a:ext>
            </a:extLst>
          </p:cNvPr>
          <p:cNvCxnSpPr>
            <a:cxnSpLocks/>
          </p:cNvCxnSpPr>
          <p:nvPr/>
        </p:nvCxnSpPr>
        <p:spPr>
          <a:xfrm flipH="1">
            <a:off x="8908330" y="4642241"/>
            <a:ext cx="659489" cy="696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1F163C9-114C-4B3E-A293-1ED8670127B8}"/>
              </a:ext>
            </a:extLst>
          </p:cNvPr>
          <p:cNvSpPr txBox="1"/>
          <p:nvPr/>
        </p:nvSpPr>
        <p:spPr>
          <a:xfrm>
            <a:off x="137474" y="1718634"/>
            <a:ext cx="1201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news articles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0B2CA0-44CC-4DFC-ABA0-C7BBEEC5A65B}"/>
              </a:ext>
            </a:extLst>
          </p:cNvPr>
          <p:cNvSpPr txBox="1"/>
          <p:nvPr/>
        </p:nvSpPr>
        <p:spPr>
          <a:xfrm>
            <a:off x="285553" y="3717166"/>
            <a:ext cx="904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Twitter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E917A43-E6AA-47FA-BF4B-B3863323D4DE}"/>
              </a:ext>
            </a:extLst>
          </p:cNvPr>
          <p:cNvSpPr/>
          <p:nvPr/>
        </p:nvSpPr>
        <p:spPr>
          <a:xfrm>
            <a:off x="5219700" y="3429000"/>
            <a:ext cx="2347274" cy="1222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Tokenizing the tweet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17FC0F-B061-44C0-A2A6-04DDE710CB5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576404" y="3969527"/>
            <a:ext cx="1624160" cy="5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D51D8C-3170-4F42-AA8F-5DD6734EA716}"/>
              </a:ext>
            </a:extLst>
          </p:cNvPr>
          <p:cNvCxnSpPr>
            <a:cxnSpLocks/>
          </p:cNvCxnSpPr>
          <p:nvPr/>
        </p:nvCxnSpPr>
        <p:spPr>
          <a:xfrm flipV="1">
            <a:off x="3959258" y="3973298"/>
            <a:ext cx="1260442" cy="2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E748CD0-D1ED-42BB-AC50-D12C2D3C3E54}"/>
              </a:ext>
            </a:extLst>
          </p:cNvPr>
          <p:cNvSpPr txBox="1"/>
          <p:nvPr/>
        </p:nvSpPr>
        <p:spPr>
          <a:xfrm>
            <a:off x="338578" y="5693790"/>
            <a:ext cx="1201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Final result</a:t>
            </a:r>
          </a:p>
        </p:txBody>
      </p:sp>
    </p:spTree>
    <p:extLst>
      <p:ext uri="{BB962C8B-B14F-4D97-AF65-F5344CB8AC3E}">
        <p14:creationId xmlns:p14="http://schemas.microsoft.com/office/powerpoint/2010/main" val="1719693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03603-0B05-469C-B15B-3191ECDA2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works(Bot Detector)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3EB8-B329-482A-B02E-01157FFD1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4438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95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Fake News &amp; Bot Detector JP Morgan Challenge</vt:lpstr>
      <vt:lpstr>How it works (Fake News)</vt:lpstr>
      <vt:lpstr>How it works(Bot Detector)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Detector JP Morgan Challenge</dc:title>
  <dc:creator>HOPLAMAZ Efe</dc:creator>
  <cp:lastModifiedBy>HOPLAMAZ Efe</cp:lastModifiedBy>
  <cp:revision>5</cp:revision>
  <dcterms:created xsi:type="dcterms:W3CDTF">2018-03-11T10:26:05Z</dcterms:created>
  <dcterms:modified xsi:type="dcterms:W3CDTF">2018-03-11T11:08:45Z</dcterms:modified>
</cp:coreProperties>
</file>