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E50A-1103-2F47-A729-216E11C14C0D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4EC1-2BD4-0F49-ADD8-2F32BA33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4BF51-2F9E-4159-A8A2-E79CC7BE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6DA3A8-9EFD-4CAE-8F0D-0E8D2AC8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8ABF15-2A67-4486-9B73-F3548939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030F85-660B-4581-9CAB-DBE709C0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3804C1-E252-4332-BFDD-AB1DAAAD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76119-1345-43E2-8C59-2086929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9077FA-27B7-41CE-A252-7CBE3EE10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53D134-40AF-42D9-873D-FC45001B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DC3A39-FE23-4D70-89D1-8977BA03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5FAE7-F3EA-4303-B942-E14CC2D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655E55-F07B-421B-AA1E-89B17895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8630CA-F35B-4877-A922-096CFE72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D29B75-F3FD-4137-82D1-30A3C9F8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A78B36-0E7A-4C7B-A5E2-96F267BC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2ACA48-3D31-4E3F-8A20-70F3EB1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854EB-6495-4A65-934F-F9390D83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255540-B843-4AD3-879F-8F89ECB2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F77D63-B299-4102-8DA3-0F684622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DB0AA4-C0BF-4E6D-B41E-7B8F3FB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C358E-D3E9-42EB-AF75-23A79E1C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18EFE-ACB0-4D5D-AA87-4A7D5C5E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933F51-1C75-4153-B7D2-BF93451D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116209-2D40-4661-9394-232875F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29003-2A4C-4F04-953D-703E9FA7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93A3B3-8AE7-4F8C-9F03-933691D5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98C19-5FB3-4302-B37F-6CBFD2A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5BE45-1DB6-4988-936C-3D78B1645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A4F03B-8A1A-44A1-B036-F4556954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41AA66-FDAF-4386-B67D-3216DF46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E06434-5831-4F7A-9910-57166A8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C52EB7-B8FB-414E-81ED-01D526F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ADC8D-A114-43F7-94AD-5E72C1FE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482EC2-AA76-4E37-92E4-9EBAA9B8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A7747F-4E9E-4074-8E3A-3A96CE35C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48593D-BE0A-4B62-AEEC-08F081B5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641485-1E65-4552-94A4-CCCAEB8A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9A3E831-D8B6-4BC8-9364-9DB019CD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2F0B58-8D31-45D9-A32C-2795C348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7DBE9C4-7FBE-441B-AEB5-E703853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9AD8E0-EDE7-4AE8-A65F-FADB17C1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0692AA-A26C-4480-8C91-D386C5E6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1A3C7F-16C0-414A-9737-A328608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7BB70C-9929-48A1-94FB-7B95B203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EC50FF-ACDF-4D7B-92BC-35F9B0DE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385AF33-3D9F-4F8A-8463-20EF8D2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A1D338-C399-4B9C-ADDB-92060E1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1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F6D85-24E6-445C-ADAF-8277AF9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2712CB-3FB0-4D0F-9899-F271A4A9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A7D21F-F107-4AF5-9994-A79194FE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F27CC5-CDCF-4AF8-B113-0B026AC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4CAE06-63D3-445C-A38E-8E99E1DB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17078F-9C7E-4BB7-8538-C7A870E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154B2-128C-4125-9562-F44169FB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2E2A63-04E2-4CBD-A3EB-245C573A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A18542-581D-4CFD-9688-36001F65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B41861-D9B3-4883-9B06-DB0308BF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5B27E2-1DCC-454A-923A-6F56EB23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CE0931-E50C-4E3C-8EC5-F452627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FB21B1B-55F8-482B-BC92-ABE95CDD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18EAFA-8BFF-424A-BFDD-25C1CFD9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B8184F-3F0E-42AC-94AD-81B07AA42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CAF6-6337-45E6-A241-09387923703B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12BA81-9A70-4F10-9193-A3C10E814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8AAF18-1156-44B7-95B6-535A041B9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25AD-ADE0-482D-9E3D-482D5B121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484630-C044-4C11-927F-24B62191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16" y="279334"/>
            <a:ext cx="3244223" cy="413043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4F9BAD-3472-4E5C-BDAA-38FD41404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227" y="4699528"/>
            <a:ext cx="9144000" cy="2158472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Kacper</a:t>
            </a:r>
            <a:r>
              <a:rPr lang="en-GB" sz="2800" dirty="0" smtClean="0"/>
              <a:t> </a:t>
            </a:r>
            <a:r>
              <a:rPr lang="en-GB" sz="2800" dirty="0" err="1" smtClean="0"/>
              <a:t>Kielak</a:t>
            </a:r>
            <a:r>
              <a:rPr lang="en-GB" sz="2800" dirty="0" smtClean="0"/>
              <a:t>, </a:t>
            </a:r>
          </a:p>
          <a:p>
            <a:r>
              <a:rPr lang="en-US" altLang="zh-CN" sz="2800" dirty="0" smtClean="0"/>
              <a:t>L</a:t>
            </a:r>
            <a:r>
              <a:rPr lang="en-GB" sz="2800" dirty="0" err="1" smtClean="0"/>
              <a:t>eonardo</a:t>
            </a:r>
            <a:r>
              <a:rPr lang="en-GB" sz="2800" dirty="0" smtClean="0"/>
              <a:t> </a:t>
            </a:r>
            <a:r>
              <a:rPr lang="en-GB" sz="2800" dirty="0" err="1"/>
              <a:t>C</a:t>
            </a:r>
            <a:r>
              <a:rPr lang="en-GB" sz="2800" dirty="0" err="1" smtClean="0"/>
              <a:t>astorina</a:t>
            </a:r>
            <a:r>
              <a:rPr lang="en-GB" sz="2800" dirty="0" smtClean="0"/>
              <a:t>,</a:t>
            </a:r>
          </a:p>
          <a:p>
            <a:r>
              <a:rPr lang="en-GB" sz="2800" dirty="0" smtClean="0"/>
              <a:t>Patrick Chen,</a:t>
            </a:r>
            <a:endParaRPr lang="en-GB" sz="2800" dirty="0"/>
          </a:p>
          <a:p>
            <a:r>
              <a:rPr lang="en-GB" sz="2800" dirty="0" err="1"/>
              <a:t>Efe</a:t>
            </a:r>
            <a:r>
              <a:rPr lang="en-GB" sz="2800" dirty="0"/>
              <a:t> </a:t>
            </a:r>
            <a:r>
              <a:rPr lang="en-GB" sz="2800" dirty="0" err="1"/>
              <a:t>Hoplamaz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24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147791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+mn-lt"/>
              </a:rPr>
              <a:t>The Libraries</a:t>
            </a:r>
            <a:endParaRPr lang="en-GB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 txBox="1">
            <a:spLocks/>
          </p:cNvSpPr>
          <p:nvPr/>
        </p:nvSpPr>
        <p:spPr>
          <a:xfrm>
            <a:off x="838200" y="1631430"/>
            <a:ext cx="10515600" cy="299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Python</a:t>
            </a:r>
          </a:p>
          <a:p>
            <a:r>
              <a:rPr lang="en-GB" sz="3600" dirty="0" err="1" smtClean="0"/>
              <a:t>Scikit</a:t>
            </a:r>
            <a:r>
              <a:rPr lang="en-GB" sz="3600" dirty="0" smtClean="0"/>
              <a:t>-learn (Machine Learning),</a:t>
            </a:r>
          </a:p>
          <a:p>
            <a:r>
              <a:rPr lang="en-US" altLang="zh-CN" sz="3600" dirty="0" smtClean="0"/>
              <a:t>NLTK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(Parsing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news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with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NLP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techniques)</a:t>
            </a:r>
            <a:endParaRPr lang="en-GB" sz="3600" dirty="0" smtClean="0"/>
          </a:p>
          <a:p>
            <a:r>
              <a:rPr lang="en-GB" sz="3600" dirty="0" smtClean="0"/>
              <a:t>JSON parser</a:t>
            </a:r>
          </a:p>
          <a:p>
            <a:r>
              <a:rPr lang="en-GB" sz="3600" dirty="0" smtClean="0"/>
              <a:t>Web scraper,</a:t>
            </a:r>
          </a:p>
          <a:p>
            <a:r>
              <a:rPr lang="en-GB" sz="3600" dirty="0" smtClean="0"/>
              <a:t>GUI output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22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CD7F3-D808-4083-B535-59D98D22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4" y="1862052"/>
            <a:ext cx="11903826" cy="53201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1. Parse fake/real news data found 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NLP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2. Construct and feed data to machine learning (ML) model</a:t>
            </a:r>
            <a:br>
              <a:rPr lang="en-GB" dirty="0" smtClean="0"/>
            </a:br>
            <a:r>
              <a:rPr lang="en-GB" dirty="0" smtClean="0"/>
              <a:t>3. Select and fine-tune model (chosen Random Forest)</a:t>
            </a:r>
            <a:br>
              <a:rPr lang="en-GB" dirty="0" smtClean="0"/>
            </a:br>
            <a:r>
              <a:rPr lang="en-GB" dirty="0" smtClean="0"/>
              <a:t>4. Scraped a list of fake news domains in both English and Italian.</a:t>
            </a:r>
            <a:br>
              <a:rPr lang="en-GB" dirty="0" smtClean="0"/>
            </a:br>
            <a:r>
              <a:rPr lang="en-GB" dirty="0" smtClean="0"/>
              <a:t>5. News checked against the list, then result is combined with ML result</a:t>
            </a:r>
            <a:br>
              <a:rPr lang="en-GB" dirty="0" smtClean="0"/>
            </a:br>
            <a:r>
              <a:rPr lang="en-GB" dirty="0" smtClean="0"/>
              <a:t>6. GUI output to show the probability.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8174" y="515390"/>
            <a:ext cx="3262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How it works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196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267"/>
            <a:ext cx="10515600" cy="848533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+mn-lt"/>
              </a:rPr>
              <a:t>Results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 txBox="1">
            <a:spLocks/>
          </p:cNvSpPr>
          <p:nvPr/>
        </p:nvSpPr>
        <p:spPr>
          <a:xfrm>
            <a:off x="838200" y="1631430"/>
            <a:ext cx="10515600" cy="299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We split data collected into 5 portions. </a:t>
            </a:r>
          </a:p>
          <a:p>
            <a:endParaRPr lang="en-GB" sz="3600" dirty="0"/>
          </a:p>
          <a:p>
            <a:r>
              <a:rPr lang="en-GB" sz="3600" dirty="0" smtClean="0"/>
              <a:t>ML model was trained on 4 portions and the leftover 1/5 of data was used as test data.</a:t>
            </a:r>
          </a:p>
          <a:p>
            <a:endParaRPr lang="en-GB" sz="3600" dirty="0"/>
          </a:p>
          <a:p>
            <a:r>
              <a:rPr lang="en-GB" sz="3600" dirty="0" smtClean="0"/>
              <a:t>Accuracy of classification goes up to 80%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1443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03603-0B05-469C-B15B-3191ECDA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290" y="2543059"/>
            <a:ext cx="3334790" cy="1147791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Demo time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74559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等线</vt:lpstr>
      <vt:lpstr>等线 Light</vt:lpstr>
      <vt:lpstr>Arial</vt:lpstr>
      <vt:lpstr>Office Theme</vt:lpstr>
      <vt:lpstr>PowerPoint Presentation</vt:lpstr>
      <vt:lpstr>The Libraries</vt:lpstr>
      <vt:lpstr> 1. Parse fake/real news data found online with NLP tools 2. Construct and feed data to machine learning (ML) model 3. Select and fine-tune model (chosen Random Forest) 4. Scraped a list of fake news domains in both English and Italian. 5. News checked against the list, then result is combined with ML result 6. GUI output to show the probability.   </vt:lpstr>
      <vt:lpstr>Results </vt:lpstr>
      <vt:lpstr>Demo time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 JP Morgan Challenge</dc:title>
  <dc:creator>HOPLAMAZ Efe</dc:creator>
  <cp:lastModifiedBy>CHEN Patrick</cp:lastModifiedBy>
  <cp:revision>14</cp:revision>
  <dcterms:created xsi:type="dcterms:W3CDTF">2018-03-11T10:26:05Z</dcterms:created>
  <dcterms:modified xsi:type="dcterms:W3CDTF">2018-03-11T12:12:26Z</dcterms:modified>
</cp:coreProperties>
</file>