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Default Extension="png" ContentType="image/png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slides/slide6.xml" ContentType="application/vnd.openxmlformats-officedocument.presentationml.slide+xml"/>
  <Default Extension="pdf" ContentType="application/pdf"/>
  <Default Extension="gif" ContentType="image/gif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64" r:id="rId2"/>
    <p:sldId id="256" r:id="rId3"/>
    <p:sldId id="257" r:id="rId4"/>
    <p:sldId id="262" r:id="rId5"/>
    <p:sldId id="263" r:id="rId6"/>
    <p:sldId id="258" r:id="rId7"/>
    <p:sldId id="259" r:id="rId8"/>
    <p:sldId id="260" r:id="rId9"/>
    <p:sldId id="261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horzBarState="maximized"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5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viewProps" Target="viewProps.xml"/><Relationship Id="rId4" Type="http://schemas.openxmlformats.org/officeDocument/2006/relationships/slide" Target="slides/slide3.xml"/><Relationship Id="rId7" Type="http://schemas.openxmlformats.org/officeDocument/2006/relationships/slide" Target="slides/slide6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6" Type="http://schemas.openxmlformats.org/officeDocument/2006/relationships/tableStyles" Target="tableStyles.xml"/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0" Type="http://schemas.openxmlformats.org/officeDocument/2006/relationships/slide" Target="slides/slide9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2" Type="http://schemas.openxmlformats.org/officeDocument/2006/relationships/printerSettings" Target="printerSettings/printerSettings1.bin"/><Relationship Id="rId2" Type="http://schemas.openxmlformats.org/officeDocument/2006/relationships/slide" Target="slides/slide1.xml"/><Relationship Id="rId9" Type="http://schemas.openxmlformats.org/officeDocument/2006/relationships/slide" Target="slides/slide8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A25DC-D54F-F04F-B2D4-3670D05DAEB3}" type="datetimeFigureOut">
              <a:rPr lang="en-US" smtClean="0"/>
              <a:t>3/31/12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51677-A61E-554C-892C-6845500D74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A25DC-D54F-F04F-B2D4-3670D05DAEB3}" type="datetimeFigureOut">
              <a:rPr lang="en-US" smtClean="0"/>
              <a:t>3/31/12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51677-A61E-554C-892C-6845500D74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A25DC-D54F-F04F-B2D4-3670D05DAEB3}" type="datetimeFigureOut">
              <a:rPr lang="en-US" smtClean="0"/>
              <a:t>3/31/12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51677-A61E-554C-892C-6845500D74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A25DC-D54F-F04F-B2D4-3670D05DAEB3}" type="datetimeFigureOut">
              <a:rPr lang="en-US" smtClean="0"/>
              <a:t>3/31/12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51677-A61E-554C-892C-6845500D74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A25DC-D54F-F04F-B2D4-3670D05DAEB3}" type="datetimeFigureOut">
              <a:rPr lang="en-US" smtClean="0"/>
              <a:t>3/31/12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51677-A61E-554C-892C-6845500D74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A25DC-D54F-F04F-B2D4-3670D05DAEB3}" type="datetimeFigureOut">
              <a:rPr lang="en-US" smtClean="0"/>
              <a:t>3/31/12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51677-A61E-554C-892C-6845500D74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A25DC-D54F-F04F-B2D4-3670D05DAEB3}" type="datetimeFigureOut">
              <a:rPr lang="en-US" smtClean="0"/>
              <a:t>3/31/12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51677-A61E-554C-892C-6845500D74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A25DC-D54F-F04F-B2D4-3670D05DAEB3}" type="datetimeFigureOut">
              <a:rPr lang="en-US" smtClean="0"/>
              <a:t>3/31/12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51677-A61E-554C-892C-6845500D74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A25DC-D54F-F04F-B2D4-3670D05DAEB3}" type="datetimeFigureOut">
              <a:rPr lang="en-US" smtClean="0"/>
              <a:t>3/31/12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51677-A61E-554C-892C-6845500D74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A25DC-D54F-F04F-B2D4-3670D05DAEB3}" type="datetimeFigureOut">
              <a:rPr lang="en-US" smtClean="0"/>
              <a:t>3/31/12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51677-A61E-554C-892C-6845500D74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A25DC-D54F-F04F-B2D4-3670D05DAEB3}" type="datetimeFigureOut">
              <a:rPr lang="en-US" smtClean="0"/>
              <a:t>3/31/12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51677-A61E-554C-892C-6845500D74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A25DC-D54F-F04F-B2D4-3670D05DAEB3}" type="datetimeFigureOut">
              <a:rPr lang="en-US" smtClean="0"/>
              <a:t>3/31/12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51677-A61E-554C-892C-6845500D74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3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3" Type="http://schemas.openxmlformats.org/officeDocument/2006/relationships/hyperlink" Target="http://vds.sdsu.edu/ivireon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df"/><Relationship Id="rId3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df"/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df"/><Relationship Id="rId3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df"/><Relationship Id="rId3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df"/><Relationship Id="rId3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df"/><Relationship Id="rId3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df"/><Relationship Id="rId3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rotWithShape="1">
          <a:blip r:embed="rId2">
            <a:alphaModFix amt="12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DDM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ANN and Metaproteomics </a:t>
            </a:r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Victor Seguritan</a:t>
            </a:r>
            <a:endParaRPr lang="en-US" dirty="0" smtClean="0"/>
          </a:p>
          <a:p>
            <a:r>
              <a:rPr lang="en-US" dirty="0" smtClean="0"/>
              <a:t>April 5</a:t>
            </a:r>
            <a:r>
              <a:rPr lang="en-US" dirty="0" smtClean="0"/>
              <a:t>, </a:t>
            </a:r>
            <a:r>
              <a:rPr lang="en-US" dirty="0" smtClean="0"/>
              <a:t>2012</a:t>
            </a:r>
          </a:p>
        </p:txBody>
      </p:sp>
      <p:pic>
        <p:nvPicPr>
          <p:cNvPr id="5" name="Picture 4" descr="sdsu_logo_5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8998" y="5403864"/>
            <a:ext cx="1568608" cy="1087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rotWithShape="1">
          <a:blip r:embed="rId2">
            <a:alphaModFix amt="13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63993" cy="5108536"/>
          </a:xfrm>
        </p:spPr>
        <p:txBody>
          <a:bodyPr>
            <a:normAutofit/>
          </a:bodyPr>
          <a:lstStyle/>
          <a:p>
            <a:pPr>
              <a:spcAft>
                <a:spcPts val="2400"/>
              </a:spcAft>
            </a:pPr>
            <a:r>
              <a:rPr lang="en-US" dirty="0" smtClean="0"/>
              <a:t>Submit ANN paper.</a:t>
            </a:r>
          </a:p>
          <a:p>
            <a:pPr>
              <a:spcAft>
                <a:spcPts val="2400"/>
              </a:spcAft>
            </a:pPr>
            <a:r>
              <a:rPr lang="en-US" dirty="0" smtClean="0"/>
              <a:t>Finish </a:t>
            </a:r>
            <a:r>
              <a:rPr lang="en-US" dirty="0" err="1" smtClean="0"/>
              <a:t>iVIREONs</a:t>
            </a:r>
            <a:r>
              <a:rPr lang="en-US" dirty="0" smtClean="0"/>
              <a:t> web interface, Background and Download (Mike A.) pages           </a:t>
            </a:r>
            <a:r>
              <a:rPr lang="en-US" dirty="0" smtClean="0">
                <a:hlinkClick r:id="rId3"/>
              </a:rPr>
              <a:t>http://vds.sdsu.edu/ivireons</a:t>
            </a:r>
            <a:endParaRPr lang="en-US" dirty="0" smtClean="0"/>
          </a:p>
          <a:p>
            <a:pPr>
              <a:spcAft>
                <a:spcPts val="2400"/>
              </a:spcAft>
            </a:pPr>
            <a:r>
              <a:rPr lang="en-US" dirty="0" smtClean="0"/>
              <a:t>Re-calculate MOWSE scores and analyze CAR9 and STAR7.</a:t>
            </a:r>
          </a:p>
          <a:p>
            <a:pPr>
              <a:spcAft>
                <a:spcPts val="2400"/>
              </a:spcAft>
            </a:pPr>
            <a:r>
              <a:rPr lang="en-US" dirty="0" smtClean="0"/>
              <a:t>Finish writing metaproteomics paper.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rcRect l="12688" r="8789" b="8525"/>
              <a:stretch>
                <a:fillRect/>
              </a:stretch>
            </p:blipFill>
          </mc:Choice>
          <mc:Fallback>
            <p:blipFill>
              <a:blip r:embed="rId3"/>
              <a:srcRect l="12688" r="8789" b="8525"/>
              <a:stretch>
                <a:fillRect/>
              </a:stretch>
            </p:blipFill>
          </mc:Fallback>
        </mc:AlternateContent>
        <p:spPr>
          <a:xfrm>
            <a:off x="119810" y="-12318"/>
            <a:ext cx="8865457" cy="68658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52795" y="5990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CAR9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6932" y="16365"/>
            <a:ext cx="5522177" cy="68416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16365"/>
            <a:ext cx="31692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CAR9 </a:t>
            </a:r>
          </a:p>
          <a:p>
            <a:r>
              <a:rPr lang="en-US" sz="2400" dirty="0" smtClean="0"/>
              <a:t>MORE GAAS Data (Raw)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0" y="0"/>
            <a:ext cx="9144000" cy="61203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365"/>
            <a:ext cx="31692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STAR7</a:t>
            </a:r>
          </a:p>
          <a:p>
            <a:r>
              <a:rPr lang="en-US" sz="2400" dirty="0" smtClean="0"/>
              <a:t>MORE GAAS Data (Raw)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3169257" y="16365"/>
            <a:ext cx="4391832" cy="68416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ds_blast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rcRect t="6988" r="2752" b="2337"/>
              <a:stretch>
                <a:fillRect/>
              </a:stretch>
            </p:blipFill>
          </mc:Choice>
          <mc:Fallback>
            <p:blipFill>
              <a:blip r:embed="rId3"/>
              <a:srcRect t="6988" r="2752" b="2337"/>
              <a:stretch>
                <a:fillRect/>
              </a:stretch>
            </p:blipFill>
          </mc:Fallback>
        </mc:AlternateContent>
        <p:spPr>
          <a:xfrm>
            <a:off x="122902" y="623050"/>
            <a:ext cx="8886316" cy="62184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424"/>
            <a:ext cx="8229600" cy="60003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METAVIR BLAST MDS (Multidimensional Scaling)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016"/>
            <a:ext cx="8229600" cy="60003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METAVIR Di-Nucleotide MDS</a:t>
            </a:r>
            <a:endParaRPr lang="en-US" dirty="0"/>
          </a:p>
        </p:txBody>
      </p:sp>
      <p:pic>
        <p:nvPicPr>
          <p:cNvPr id="5" name="Picture 4" descr="mds_dinuc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rcRect t="6639" r="2490" b="2337"/>
              <a:stretch>
                <a:fillRect/>
              </a:stretch>
            </p:blipFill>
          </mc:Choice>
          <mc:Fallback>
            <p:blipFill>
              <a:blip r:embed="rId3"/>
              <a:srcRect t="6639" r="2490" b="2337"/>
              <a:stretch>
                <a:fillRect/>
              </a:stretch>
            </p:blipFill>
          </mc:Fallback>
        </mc:AlternateContent>
        <p:spPr>
          <a:xfrm>
            <a:off x="86962" y="623051"/>
            <a:ext cx="8910276" cy="624244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016"/>
            <a:ext cx="8229600" cy="60003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METAVIR Tri-Nucleotide MDS</a:t>
            </a:r>
            <a:endParaRPr lang="en-US" dirty="0"/>
          </a:p>
        </p:txBody>
      </p:sp>
      <p:pic>
        <p:nvPicPr>
          <p:cNvPr id="4" name="Picture 3" descr="mds_trinuc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rcRect t="6988" r="2621" b="2162"/>
              <a:stretch>
                <a:fillRect/>
              </a:stretch>
            </p:blipFill>
          </mc:Choice>
          <mc:Fallback>
            <p:blipFill>
              <a:blip r:embed="rId3"/>
              <a:srcRect t="6988" r="2621" b="2162"/>
              <a:stretch>
                <a:fillRect/>
              </a:stretch>
            </p:blipFill>
          </mc:Fallback>
        </mc:AlternateContent>
        <p:spPr>
          <a:xfrm>
            <a:off x="98942" y="611068"/>
            <a:ext cx="8898296" cy="623046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016"/>
            <a:ext cx="8229600" cy="60003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METAVIR Tetra-Nucleotide MDS</a:t>
            </a:r>
            <a:endParaRPr lang="en-US" dirty="0"/>
          </a:p>
        </p:txBody>
      </p:sp>
      <p:pic>
        <p:nvPicPr>
          <p:cNvPr id="5" name="Picture 4" descr="mds_tetranuc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rcRect t="6814" r="2490" b="2162"/>
              <a:stretch>
                <a:fillRect/>
              </a:stretch>
            </p:blipFill>
          </mc:Choice>
          <mc:Fallback>
            <p:blipFill>
              <a:blip r:embed="rId3"/>
              <a:srcRect t="6814" r="2490" b="2162"/>
              <a:stretch>
                <a:fillRect/>
              </a:stretch>
            </p:blipFill>
          </mc:Fallback>
        </mc:AlternateContent>
        <p:spPr>
          <a:xfrm>
            <a:off x="3102" y="599087"/>
            <a:ext cx="8910276" cy="624244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1522</TotalTime>
  <Words>96</Words>
  <Application>Microsoft Macintosh PowerPoint</Application>
  <PresentationFormat>On-screen Show (4:3)</PresentationFormat>
  <Paragraphs>17</Paragraphs>
  <Slides>10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DDM  ANN and Metaproteomics Update</vt:lpstr>
      <vt:lpstr>Slide 2</vt:lpstr>
      <vt:lpstr>Slide 3</vt:lpstr>
      <vt:lpstr>Slide 4</vt:lpstr>
      <vt:lpstr>Slide 5</vt:lpstr>
      <vt:lpstr>METAVIR BLAST MDS (Multidimensional Scaling)</vt:lpstr>
      <vt:lpstr>METAVIR Di-Nucleotide MDS</vt:lpstr>
      <vt:lpstr>METAVIR Tri-Nucleotide MDS</vt:lpstr>
      <vt:lpstr>METAVIR Tetra-Nucleotide MDS</vt:lpstr>
      <vt:lpstr>To Do</vt:lpstr>
    </vt:vector>
  </TitlesOfParts>
  <Company>San Diego State University / Claremont Graduate Univ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Victor</dc:creator>
  <cp:lastModifiedBy>Victor</cp:lastModifiedBy>
  <cp:revision>16</cp:revision>
  <dcterms:created xsi:type="dcterms:W3CDTF">2012-03-31T17:42:14Z</dcterms:created>
  <dcterms:modified xsi:type="dcterms:W3CDTF">2012-04-01T19:04:33Z</dcterms:modified>
</cp:coreProperties>
</file>