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7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3743-4372-469D-B647-44575BB0141F}" v="313" dt="2022-07-13T19:20:38.098"/>
    <p1510:client id="{270CAFC7-A5F1-BC66-EFFD-E7D393502F8D}" v="1313" dt="2022-07-13T20:16:26.907"/>
    <p1510:client id="{773E36A0-5221-3977-4D14-76842163E6CD}" v="12" dt="2022-07-13T20:32:1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0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3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2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5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3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76201"/>
            <a:ext cx="8676222" cy="895350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rgbClr val="E36714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  <a:ea typeface="+mj-lt"/>
                <a:cs typeface="+mj-lt"/>
              </a:rPr>
              <a:t>BOOTLEGSTEAM EDITOR </a:t>
            </a:r>
            <a:endParaRPr lang="pl-PL" b="1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12887" y="1524000"/>
            <a:ext cx="8676222" cy="1905000"/>
          </a:xfrm>
        </p:spPr>
        <p:txBody>
          <a:bodyPr>
            <a:normAutofit/>
          </a:bodyPr>
          <a:lstStyle/>
          <a:p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Przeznaczenie: </a:t>
            </a:r>
            <a:endParaRPr lang="pl-PL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Cambria"/>
              <a:cs typeface="Times New Roman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5098344-43DF-7AC0-1ABE-693DA11D5E4B}"/>
              </a:ext>
            </a:extLst>
          </p:cNvPr>
          <p:cNvSpPr txBox="1"/>
          <p:nvPr/>
        </p:nvSpPr>
        <p:spPr>
          <a:xfrm>
            <a:off x="1514475" y="3038475"/>
            <a:ext cx="801052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>
                <a:ea typeface="+mn-lt"/>
                <a:cs typeface="+mn-lt"/>
              </a:rPr>
              <a:t>Aplikacja ta służy jako biblioteka gier oraz monitorowanie wartości takich jak: </a:t>
            </a:r>
            <a:br>
              <a:rPr lang="pl-PL" sz="2000" dirty="0">
                <a:ea typeface="+mn-lt"/>
                <a:cs typeface="+mn-lt"/>
              </a:rPr>
            </a:br>
            <a:r>
              <a:rPr lang="pl-PL" sz="2000" dirty="0">
                <a:ea typeface="+mn-lt"/>
                <a:cs typeface="+mn-lt"/>
              </a:rPr>
              <a:t>- nazwy, rankingi i informacje o developerach, </a:t>
            </a:r>
            <a:br>
              <a:rPr lang="pl-PL" sz="2000" dirty="0">
                <a:ea typeface="+mn-lt"/>
                <a:cs typeface="+mn-lt"/>
              </a:rPr>
            </a:br>
            <a:r>
              <a:rPr lang="pl-PL" sz="2000" dirty="0">
                <a:ea typeface="+mn-lt"/>
                <a:cs typeface="+mn-lt"/>
              </a:rPr>
              <a:t>- oceny i informacje o grach,</a:t>
            </a:r>
            <a:br>
              <a:rPr lang="pl-PL" sz="2000" dirty="0">
                <a:ea typeface="+mn-lt"/>
                <a:cs typeface="+mn-lt"/>
              </a:rPr>
            </a:br>
            <a:r>
              <a:rPr lang="pl-PL" sz="2000" dirty="0">
                <a:ea typeface="+mn-lt"/>
                <a:cs typeface="+mn-lt"/>
              </a:rPr>
              <a:t>- zdobyte osiągnięcia  przez graczy.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29D113-05F8-C96C-136F-E2BA9841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5" y="643469"/>
            <a:ext cx="8271187" cy="31281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Twórcy aplikacji:</a:t>
            </a:r>
            <a:br>
              <a:rPr lang="en-US" sz="6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60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B63462-8D91-0D5A-6584-C1091586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90" y="3722895"/>
            <a:ext cx="8271187" cy="1515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E36714"/>
                </a:solidFill>
                <a:latin typeface="Georgia Pro"/>
              </a:rPr>
              <a:t>       Miłosz </a:t>
            </a:r>
            <a:r>
              <a:rPr lang="en-US" sz="2800" dirty="0" err="1">
                <a:solidFill>
                  <a:srgbClr val="E36714"/>
                </a:solidFill>
                <a:latin typeface="Georgia Pro"/>
              </a:rPr>
              <a:t>Smoleń</a:t>
            </a:r>
            <a:endParaRPr lang="en-US" sz="2800" dirty="0">
              <a:solidFill>
                <a:srgbClr val="E3671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E36714"/>
                </a:solidFill>
                <a:latin typeface="Georgia Pro"/>
              </a:rPr>
              <a:t>Piotr </a:t>
            </a:r>
            <a:r>
              <a:rPr lang="en-US" sz="2800" dirty="0" err="1">
                <a:solidFill>
                  <a:srgbClr val="E36714"/>
                </a:solidFill>
                <a:latin typeface="Georgia Pro"/>
              </a:rPr>
              <a:t>Japoł</a:t>
            </a:r>
            <a:endParaRPr lang="en-US" sz="2800" dirty="0">
              <a:solidFill>
                <a:srgbClr val="E3671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2182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BF9C8-D416-383A-9EAE-382C35DF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 </a:t>
            </a:r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Działanie</a:t>
            </a:r>
            <a:r>
              <a:rPr lang="en-US" sz="48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 </a:t>
            </a:r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Aplikacji</a:t>
            </a:r>
            <a:endParaRPr lang="en-US" sz="4800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FE39849-B3EA-EA0A-1413-BB3B94F8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6960" y="640080"/>
            <a:ext cx="643345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461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3411D-BC9B-2562-4B5C-D88EEFC2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395"/>
            <a:ext cx="9905998" cy="1905000"/>
          </a:xfrm>
        </p:spPr>
        <p:txBody>
          <a:bodyPr/>
          <a:lstStyle/>
          <a:p>
            <a:endParaRPr lang="pl-PL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  <a:p>
            <a:r>
              <a:rPr lang="pl-PL" dirty="0">
                <a:solidFill>
                  <a:srgbClr val="E36714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  <a:ea typeface="+mj-lt"/>
                <a:cs typeface="+mj-lt"/>
              </a:rPr>
              <a:t>Po uruchomieniu programu zauważamy menu główne aplikacji umożliwiające:</a:t>
            </a:r>
            <a:endParaRPr lang="pl-PL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  <a:p>
            <a:endParaRPr lang="pl-PL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109391-249E-B589-E970-C6151A62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18954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Podstawowe funkcję takie jak:</a:t>
            </a: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zamknięcie programu, 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zminimalizowanie okna,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zmaksymalizowanie okna,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A także:</a:t>
            </a: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przejście do okna użytkowników,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przejście do okna gier,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- przejście do okna developerów.</a:t>
            </a:r>
            <a:b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</a:b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Do powyższych okien został dodany przycisk umożliwiający powrót do menu głównego.</a:t>
            </a:r>
            <a:endParaRPr lang="pl-PL"/>
          </a:p>
          <a:p>
            <a:pPr>
              <a:buClr>
                <a:srgbClr val="FFFFFF"/>
              </a:buClr>
            </a:pP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119062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D4B39E-0A22-99D2-38AF-77CE3AC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Okno</a:t>
            </a:r>
            <a:r>
              <a:rPr lang="en-US" sz="44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 </a:t>
            </a:r>
            <a:r>
              <a:rPr lang="en-US" sz="44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Użytkowników</a:t>
            </a:r>
            <a:r>
              <a:rPr lang="en-US" sz="44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:</a:t>
            </a:r>
            <a:endParaRPr lang="en-US" sz="4400" dirty="0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359CCBFF-CB0D-AC49-3387-85269F4D6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6960" y="640080"/>
            <a:ext cx="643345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4275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C4F68-E4B8-821E-1808-B2D594B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64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rgbClr val="E36714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W oknie użytkowników możemy wykonać takie czynności jak: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E0E8FF-A440-60D6-6F62-8704C65D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52499"/>
            <a:ext cx="9905998" cy="3124201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Dodanie użytkownika 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Edycja użytkownika </a:t>
            </a: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Usunięcie użytkownika</a:t>
            </a: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  <a:t>Przegląd dodanych użytkowników</a:t>
            </a:r>
            <a:b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</a:rPr>
            </a:b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4F270B-1846-3BC6-7A97-62AB3584D7FE}"/>
              </a:ext>
            </a:extLst>
          </p:cNvPr>
          <p:cNvSpPr txBox="1"/>
          <p:nvPr/>
        </p:nvSpPr>
        <p:spPr>
          <a:xfrm>
            <a:off x="1139536" y="3347605"/>
            <a:ext cx="928947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cap="small" dirty="0">
                <a:solidFill>
                  <a:srgbClr val="E36714"/>
                </a:solidFill>
                <a:latin typeface="Georgia Pro"/>
                <a:ea typeface="+mn-lt"/>
                <a:cs typeface="+mn-lt"/>
              </a:rPr>
              <a:t>Okno to pozwala nam na wgląd w takie informacje o użytkowniku jak:</a:t>
            </a:r>
            <a:br>
              <a:rPr lang="pl-PL" sz="3200" b="1" cap="small" dirty="0">
                <a:latin typeface="Georgia Pro"/>
                <a:ea typeface="+mn-lt"/>
                <a:cs typeface="+mn-lt"/>
              </a:rPr>
            </a:br>
            <a:endParaRPr lang="pl-PL" b="1">
              <a:solidFill>
                <a:srgbClr val="E36714"/>
              </a:solidFill>
              <a:latin typeface="Georgia Pro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4439EF9-3FB1-F23B-69DE-9A03516679D9}"/>
              </a:ext>
            </a:extLst>
          </p:cNvPr>
          <p:cNvSpPr txBox="1"/>
          <p:nvPr/>
        </p:nvSpPr>
        <p:spPr>
          <a:xfrm>
            <a:off x="1109230" y="4200525"/>
            <a:ext cx="100861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dirty="0">
              <a:latin typeface="Georgia Pro"/>
            </a:endParaRPr>
          </a:p>
          <a:p>
            <a:r>
              <a:rPr lang="pl-PL" dirty="0">
                <a:latin typeface="Georgia Pro"/>
                <a:ea typeface="+mn-lt"/>
                <a:cs typeface="+mn-lt"/>
              </a:rPr>
              <a:t>- nazwa użytkownika, </a:t>
            </a:r>
          </a:p>
          <a:p>
            <a:r>
              <a:rPr lang="pl-PL" dirty="0">
                <a:latin typeface="Georgia Pro"/>
                <a:ea typeface="+mn-lt"/>
                <a:cs typeface="+mn-lt"/>
              </a:rPr>
              <a:t>- data utworzenia konta, </a:t>
            </a:r>
          </a:p>
          <a:p>
            <a:r>
              <a:rPr lang="pl-PL" dirty="0">
                <a:latin typeface="Georgia Pro"/>
                <a:ea typeface="+mn-lt"/>
                <a:cs typeface="+mn-lt"/>
              </a:rPr>
              <a:t>- ilość godzin spędzonych przez użytkownika na rozgrywce, </a:t>
            </a:r>
          </a:p>
          <a:p>
            <a:r>
              <a:rPr lang="pl-PL" dirty="0">
                <a:latin typeface="Georgia Pro"/>
              </a:rPr>
              <a:t>- Ilość gier z których użytkownik uzyskał poziom "Perfect",</a:t>
            </a:r>
            <a:br>
              <a:rPr lang="pl-PL" dirty="0">
                <a:latin typeface="Georgia Pro"/>
              </a:rPr>
            </a:br>
            <a:r>
              <a:rPr lang="pl-PL" dirty="0">
                <a:latin typeface="Georgia Pro"/>
              </a:rPr>
              <a:t>- poziom doświadczenia użytkownika,</a:t>
            </a:r>
          </a:p>
          <a:p>
            <a:r>
              <a:rPr lang="pl-PL" dirty="0">
                <a:latin typeface="Georgia Pro"/>
              </a:rPr>
              <a:t>- zdjęcie profilowe użytkownika.</a:t>
            </a:r>
          </a:p>
        </p:txBody>
      </p:sp>
    </p:spTree>
    <p:extLst>
      <p:ext uri="{BB962C8B-B14F-4D97-AF65-F5344CB8AC3E}">
        <p14:creationId xmlns:p14="http://schemas.microsoft.com/office/powerpoint/2010/main" val="231314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30985-972D-F416-4ABE-0C51CE47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Okno</a:t>
            </a:r>
            <a:r>
              <a:rPr lang="en-US" sz="48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gier</a:t>
            </a:r>
            <a:endParaRPr lang="en-US" sz="4800" dirty="0" err="1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3BAB18C5-9EBF-BAC5-60A9-32203CAF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6960" y="640080"/>
            <a:ext cx="643345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79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AA8B49-1F86-504D-5430-26DCA8D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rgbClr val="E36714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  <a:ea typeface="+mj-lt"/>
                <a:cs typeface="+mj-lt"/>
              </a:rPr>
              <a:t>W OKNIE gier MOŻEMY WYKONAĆ TAKIE CZYNNOŚCI JAK:</a:t>
            </a:r>
            <a:endParaRPr lang="pl-PL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  <a:ea typeface="+mj-lt"/>
              <a:cs typeface="+mj-lt"/>
            </a:endParaRPr>
          </a:p>
          <a:p>
            <a:endParaRPr lang="pl-PL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2F0E2B-B5B1-7CD3-02C6-E058A261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0549"/>
            <a:ext cx="9905998" cy="3124201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Dodanie informacji o grze</a:t>
            </a: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Edycja informacji o grze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Usunięcie informacji o grze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Przegląd dostępnych gier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C99B8F-85C9-0DA6-0C38-4ADCC2136503}"/>
              </a:ext>
            </a:extLst>
          </p:cNvPr>
          <p:cNvSpPr txBox="1"/>
          <p:nvPr/>
        </p:nvSpPr>
        <p:spPr>
          <a:xfrm>
            <a:off x="1143000" y="3114675"/>
            <a:ext cx="93249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solidFill>
                  <a:srgbClr val="E36714"/>
                </a:solidFill>
                <a:latin typeface="Georgia Pro"/>
              </a:rPr>
              <a:t>Okno to pozwala nam na wgląd w takie informacje o grach jak:</a:t>
            </a:r>
            <a:r>
              <a:rPr lang="pl-PL" sz="3200" dirty="0">
                <a:latin typeface="Georgia Pro"/>
                <a:ea typeface="Georgia Pro"/>
                <a:cs typeface="Georgia Pro"/>
              </a:rPr>
              <a:t>​</a:t>
            </a:r>
            <a:br>
              <a:rPr lang="pl-PL" sz="3200" dirty="0">
                <a:latin typeface="Georgia Pro"/>
                <a:ea typeface="Georgia Pro"/>
                <a:cs typeface="Georgia Pro"/>
              </a:rPr>
            </a:br>
            <a:r>
              <a:rPr lang="pl-PL" sz="3200" dirty="0">
                <a:latin typeface="Georgia Pro"/>
                <a:ea typeface="Georgia Pro"/>
                <a:cs typeface="Georgia Pro"/>
              </a:rPr>
              <a:t>​</a:t>
            </a:r>
            <a:endParaRPr lang="pl-PL" sz="3200" dirty="0">
              <a:latin typeface="Georgia Pro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7FB00A9-4D49-7344-E8AB-8ED488E4D771}"/>
              </a:ext>
            </a:extLst>
          </p:cNvPr>
          <p:cNvSpPr txBox="1"/>
          <p:nvPr/>
        </p:nvSpPr>
        <p:spPr>
          <a:xfrm>
            <a:off x="1143000" y="4286250"/>
            <a:ext cx="6172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- nazwa gry, </a:t>
            </a:r>
            <a:br>
              <a:rPr lang="pl-PL" dirty="0"/>
            </a:br>
            <a:r>
              <a:rPr lang="pl-PL" dirty="0"/>
              <a:t>- data wydania gry,</a:t>
            </a:r>
            <a:br>
              <a:rPr lang="pl-PL" dirty="0"/>
            </a:br>
            <a:r>
              <a:rPr lang="pl-PL" dirty="0"/>
              <a:t>- ocena gry,</a:t>
            </a:r>
            <a:br>
              <a:rPr lang="pl-PL" dirty="0"/>
            </a:br>
            <a:r>
              <a:rPr lang="pl-PL" dirty="0"/>
              <a:t>- informacje o twórcy gry oraz lista wszystkich stworzonych przez niego gier. 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304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5F17DD-89A6-E46D-C483-A08C088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Okno</a:t>
            </a:r>
            <a:r>
              <a:rPr lang="en-US" sz="48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 </a:t>
            </a:r>
            <a:r>
              <a:rPr lang="en-US" sz="4800" dirty="0" err="1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Developerów</a:t>
            </a:r>
            <a:r>
              <a:rPr lang="en-US" sz="4800" dirty="0">
                <a:solidFill>
                  <a:srgbClr val="E36714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</a:rPr>
              <a:t> </a:t>
            </a:r>
            <a:endParaRPr lang="en-US" sz="4800" dirty="0">
              <a:solidFill>
                <a:srgbClr val="E36714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6D70F47-90BD-D735-B360-80A081D7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6128" y="824487"/>
            <a:ext cx="5279743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6928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45745F-1FA9-7F1C-8205-25DBEABB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14325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rgbClr val="E36714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Georgia Pro"/>
                <a:ea typeface="+mj-lt"/>
                <a:cs typeface="+mj-lt"/>
              </a:rPr>
              <a:t>W OKNIE Developerów MOŻEMY WYKONAĆ TAKIE CZYNNOŚCI JAK:</a:t>
            </a:r>
            <a:endParaRPr lang="pl-PL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B9733-0166-76F9-3DDB-D49A3FFF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6724"/>
            <a:ext cx="9905998" cy="3124201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Dodanie developera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Edycja informacji o developerze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Usunięcie developera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Georgia Pro"/>
                <a:ea typeface="+mn-lt"/>
                <a:cs typeface="+mn-lt"/>
              </a:rPr>
              <a:t>Przegląd dodanych developerów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Georgia Pro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B963C-51D5-F461-203E-9A841CDF7202}"/>
              </a:ext>
            </a:extLst>
          </p:cNvPr>
          <p:cNvSpPr txBox="1"/>
          <p:nvPr/>
        </p:nvSpPr>
        <p:spPr>
          <a:xfrm>
            <a:off x="1143000" y="2990850"/>
            <a:ext cx="102679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>
                <a:solidFill>
                  <a:srgbClr val="E36714"/>
                </a:solidFill>
                <a:ea typeface="+mn-lt"/>
                <a:cs typeface="+mn-lt"/>
              </a:rPr>
              <a:t>Okno to pozwala nam na wgląd w takie informacje o developerach jak:</a:t>
            </a:r>
            <a:r>
              <a:rPr lang="pl-PL" sz="3200" dirty="0">
                <a:ea typeface="+mn-lt"/>
                <a:cs typeface="+mn-lt"/>
              </a:rPr>
              <a:t> </a:t>
            </a:r>
            <a:br>
              <a:rPr lang="pl-PL" sz="3200" dirty="0">
                <a:ea typeface="+mn-lt"/>
                <a:cs typeface="+mn-lt"/>
              </a:rPr>
            </a:br>
            <a:r>
              <a:rPr lang="pl-PL" sz="3200" dirty="0">
                <a:ea typeface="+mn-lt"/>
                <a:cs typeface="+mn-lt"/>
              </a:rPr>
              <a:t> </a:t>
            </a:r>
          </a:p>
          <a:p>
            <a:pPr algn="l"/>
            <a:endParaRPr lang="pl-PL" sz="3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018438-13F7-FCCB-5D24-3E48B3F90C7F}"/>
              </a:ext>
            </a:extLst>
          </p:cNvPr>
          <p:cNvSpPr txBox="1"/>
          <p:nvPr/>
        </p:nvSpPr>
        <p:spPr>
          <a:xfrm>
            <a:off x="1143000" y="4134908"/>
            <a:ext cx="61700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latin typeface="Georgia Pro"/>
              </a:rPr>
              <a:t>- nazwa developera,</a:t>
            </a:r>
          </a:p>
          <a:p>
            <a:r>
              <a:rPr lang="pl-PL" dirty="0">
                <a:latin typeface="Georgia Pro"/>
              </a:rPr>
              <a:t>- wiek developera,</a:t>
            </a:r>
          </a:p>
          <a:p>
            <a:r>
              <a:rPr lang="pl-PL" dirty="0">
                <a:latin typeface="Georgia Pro"/>
              </a:rPr>
              <a:t>- </a:t>
            </a:r>
            <a:r>
              <a:rPr lang="pl-PL" dirty="0">
                <a:latin typeface="Georgia Pro"/>
                <a:ea typeface="+mn-lt"/>
                <a:cs typeface="+mn-lt"/>
              </a:rPr>
              <a:t>zdjęcie profilowe developera,</a:t>
            </a:r>
          </a:p>
          <a:p>
            <a:r>
              <a:rPr lang="pl-PL" dirty="0">
                <a:latin typeface="Georgia Pro"/>
                <a:ea typeface="+mn-lt"/>
                <a:cs typeface="+mn-lt"/>
              </a:rPr>
              <a:t>- narodowość developera,</a:t>
            </a:r>
          </a:p>
          <a:p>
            <a:r>
              <a:rPr lang="pl-PL" dirty="0">
                <a:latin typeface="Georgia Pro"/>
                <a:ea typeface="+mn-lt"/>
                <a:cs typeface="+mn-lt"/>
              </a:rPr>
              <a:t>- data rozpoczęcia kariery developera,</a:t>
            </a:r>
          </a:p>
          <a:p>
            <a:r>
              <a:rPr lang="pl-PL" dirty="0">
                <a:latin typeface="Georgia Pro"/>
                <a:ea typeface="+mn-lt"/>
                <a:cs typeface="+mn-lt"/>
              </a:rPr>
              <a:t>- ocena nadana developerowi przez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219857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Mesh</vt:lpstr>
      <vt:lpstr>BOOTLEGSTEAM EDITOR </vt:lpstr>
      <vt:lpstr> Działanie Aplikacji</vt:lpstr>
      <vt:lpstr> Po uruchomieniu programu zauważamy menu główne aplikacji umożliwiające: </vt:lpstr>
      <vt:lpstr>Okno Użytkowników:</vt:lpstr>
      <vt:lpstr>W oknie użytkowników możemy wykonać takie czynności jak:</vt:lpstr>
      <vt:lpstr>Okno gier</vt:lpstr>
      <vt:lpstr>W OKNIE gier MOŻEMY WYKONAĆ TAKIE CZYNNOŚCI JAK: </vt:lpstr>
      <vt:lpstr>Okno Developerów </vt:lpstr>
      <vt:lpstr>W OKNIE Developerów MOŻEMY WYKONAĆ TAKIE CZYNNOŚCI JAK:</vt:lpstr>
      <vt:lpstr>Twórcy aplikacji: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377</cp:revision>
  <dcterms:created xsi:type="dcterms:W3CDTF">2022-07-13T18:59:06Z</dcterms:created>
  <dcterms:modified xsi:type="dcterms:W3CDTF">2022-07-13T20:32:39Z</dcterms:modified>
</cp:coreProperties>
</file>