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4"/>
  </p:sldMasterIdLst>
  <p:notesMasterIdLst>
    <p:notesMasterId r:id="rId8"/>
  </p:notesMasterIdLst>
  <p:sldIdLst>
    <p:sldId id="256" r:id="rId5"/>
    <p:sldId id="258" r:id="rId6"/>
    <p:sldId id="28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7" autoAdjust="0"/>
    <p:restoredTop sz="9465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85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x-none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x-none" noProof="1" smtClean="0"/>
              <a:t>Click to edit Master text styles</a:t>
            </a:r>
          </a:p>
          <a:p>
            <a:pPr lvl="1"/>
            <a:r>
              <a:rPr lang="x-none" noProof="1" smtClean="0"/>
              <a:t>Second level</a:t>
            </a:r>
          </a:p>
          <a:p>
            <a:pPr lvl="2"/>
            <a:r>
              <a:rPr lang="x-none" noProof="1" smtClean="0"/>
              <a:t>Third level</a:t>
            </a:r>
          </a:p>
          <a:p>
            <a:pPr lvl="3"/>
            <a:r>
              <a:rPr lang="x-none" noProof="1" smtClean="0"/>
              <a:t>Fourth level</a:t>
            </a:r>
          </a:p>
          <a:p>
            <a:pPr lvl="4"/>
            <a:r>
              <a:rPr lang="x-none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10/11/2016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7406640" cy="1472184"/>
          </a:xfrm>
        </p:spPr>
        <p:txBody>
          <a:bodyPr>
            <a:normAutofit/>
          </a:bodyPr>
          <a:lstStyle/>
          <a:p>
            <a:r>
              <a:rPr lang="en-US" dirty="0" smtClean="0"/>
              <a:t>R</a:t>
            </a:r>
            <a:r>
              <a:rPr lang="en-US" dirty="0" smtClean="0"/>
              <a:t>elationships</a:t>
            </a:r>
            <a:r>
              <a:rPr lang="en-US" dirty="0" smtClean="0"/>
              <a:t> </a:t>
            </a:r>
            <a:r>
              <a:rPr lang="en-US" dirty="0" smtClean="0"/>
              <a:t>in hibernate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 Pioneer Coders</a:t>
            </a:r>
            <a:endParaRPr lang="en-US" dirty="0"/>
          </a:p>
        </p:txBody>
      </p:sp>
      <p:pic>
        <p:nvPicPr>
          <p:cNvPr id="5" name="Picture 4" descr="pc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997" y="0"/>
            <a:ext cx="190300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Exaplanation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951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Entity and Value Objects…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	While </a:t>
            </a:r>
            <a:r>
              <a:rPr lang="en-IN" sz="2000" dirty="0" smtClean="0"/>
              <a:t>selecting, it is possible to get data from multiple tables at a time if there exits relationship between the tables, nothing but in hibernate relationships between the objects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Using </a:t>
            </a:r>
            <a:r>
              <a:rPr lang="en-IN" sz="2000" dirty="0" smtClean="0"/>
              <a:t>hibernate we can put the following 4 types of relationships</a:t>
            </a:r>
          </a:p>
          <a:p>
            <a:r>
              <a:rPr lang="en-IN" sz="2000" dirty="0" smtClean="0"/>
              <a:t>One-To-One</a:t>
            </a:r>
          </a:p>
          <a:p>
            <a:r>
              <a:rPr lang="en-IN" sz="2000" dirty="0" smtClean="0"/>
              <a:t>Many-To-One</a:t>
            </a:r>
          </a:p>
          <a:p>
            <a:r>
              <a:rPr lang="en-IN" sz="2000" dirty="0" smtClean="0"/>
              <a:t>Many-To-Many</a:t>
            </a:r>
          </a:p>
          <a:p>
            <a:r>
              <a:rPr lang="en-IN" sz="2000" dirty="0" smtClean="0"/>
              <a:t>One-To-Many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these are explained with examples in next  concepts….</a:t>
            </a:r>
            <a:endParaRPr lang="en-IN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>false</MarketSpecific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presentation: General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presentation: General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264269</Value>
      <Value>1317002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2009-05-30T20:40:00+00:00</AssetStart>
    <LastHandOff xmlns="4873beb7-5857-4685-be1f-d57550cc96cc" xsi:nil="true"/>
    <TPClientViewer xmlns="4873beb7-5857-4685-be1f-d57550cc96cc">Microsoft Office PowerPoint</TPClientViewer>
    <ArtSampleDocs xmlns="4873beb7-5857-4685-be1f-d57550cc96cc" xsi:nil="true"/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TP010082295</AssetId>
    <TPApplication xmlns="4873beb7-5857-4685-be1f-d57550cc96cc">PowerPoint</TPApplication>
    <TPLaunchHelpLink xmlns="4873beb7-5857-4685-be1f-d57550cc96cc" xsi:nil="true"/>
    <IntlLocPriority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116941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10FCEA-AFBA-4A87-8465-8D68D5A3D555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7174BAB-CF79-4C88-B5F0-608477A02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TM10082295</Template>
  <TotalTime>0</TotalTime>
  <Words>17</Words>
  <Application>Microsoft Office PowerPoint</Application>
  <PresentationFormat>On-screen Show (4:3)</PresentationFormat>
  <Paragraphs>13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TM10082295</vt:lpstr>
      <vt:lpstr>Relationships in hibernate</vt:lpstr>
      <vt:lpstr>Exaplanation…</vt:lpstr>
      <vt:lpstr>What is Entity and Value Objects…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presentation: General</dc:title>
  <dc:creator/>
  <cp:lastModifiedBy/>
  <cp:revision>1</cp:revision>
  <dcterms:created xsi:type="dcterms:W3CDTF">2006-08-31T17:23:55Z</dcterms:created>
  <dcterms:modified xsi:type="dcterms:W3CDTF">2016-10-11T13:15:09Z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419;#zpp140;#65;#zpp120;#79;#tpl120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