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8"/>
  </p:notesMasterIdLst>
  <p:sldIdLst>
    <p:sldId id="256" r:id="rId5"/>
    <p:sldId id="258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 smtClean="0"/>
              <a:t>elationships</a:t>
            </a:r>
            <a:r>
              <a:rPr lang="en-US" dirty="0" smtClean="0"/>
              <a:t> </a:t>
            </a:r>
            <a:r>
              <a:rPr lang="en-US" dirty="0" smtClean="0"/>
              <a:t>in 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Exaplanation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Using </a:t>
            </a:r>
            <a:r>
              <a:rPr lang="en-IN" sz="2000" dirty="0" smtClean="0"/>
              <a:t>hibernate, if we want to put relationship between two entities [ objects of two </a:t>
            </a:r>
            <a:r>
              <a:rPr lang="en-IN" sz="2000" dirty="0" err="1" smtClean="0"/>
              <a:t>pojo</a:t>
            </a:r>
            <a:r>
              <a:rPr lang="en-IN" sz="2000" dirty="0" smtClean="0"/>
              <a:t> classes ], then in the database tables, there must exist foreign key relationship, we call it as Referential integrity.</a:t>
            </a:r>
            <a:endParaRPr lang="en-IN" sz="2000" dirty="0" smtClean="0"/>
          </a:p>
          <a:p>
            <a:r>
              <a:rPr lang="en-IN" sz="2000" dirty="0" smtClean="0"/>
              <a:t>The main advantage of putting relation ship between objects is, we can do operation on one object, and the same operation can transfer onto the other object in the database [ remember, object means one row in hibernate terminology ]</a:t>
            </a:r>
          </a:p>
          <a:p>
            <a:pPr algn="just" fontAlgn="base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Entity and Value Objects…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While </a:t>
            </a:r>
            <a:r>
              <a:rPr lang="en-IN" sz="2000" dirty="0" smtClean="0"/>
              <a:t>selecting, it is possible to get data from multiple tables at a time if there exits relationship between the tables, nothing but in hibernate relationships between the objects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Using </a:t>
            </a:r>
            <a:r>
              <a:rPr lang="en-IN" sz="2000" dirty="0" smtClean="0"/>
              <a:t>hibernate we can put the following 4 types of relationships</a:t>
            </a:r>
          </a:p>
          <a:p>
            <a:r>
              <a:rPr lang="en-IN" sz="2000" dirty="0" smtClean="0"/>
              <a:t>One-To-One</a:t>
            </a:r>
          </a:p>
          <a:p>
            <a:r>
              <a:rPr lang="en-IN" sz="2000" dirty="0" smtClean="0"/>
              <a:t>Many-To-One</a:t>
            </a:r>
          </a:p>
          <a:p>
            <a:r>
              <a:rPr lang="en-IN" sz="2000" dirty="0" smtClean="0"/>
              <a:t>Many-To-Many</a:t>
            </a:r>
          </a:p>
          <a:p>
            <a:r>
              <a:rPr lang="en-IN" sz="2000" dirty="0" smtClean="0"/>
              <a:t>One-To-Many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these are explained with examples in </a:t>
            </a:r>
            <a:r>
              <a:rPr lang="en-US" sz="2000" smtClean="0"/>
              <a:t>next  concepts….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17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TM10082295</vt:lpstr>
      <vt:lpstr>Relationships in hibernate</vt:lpstr>
      <vt:lpstr>Exaplanation…</vt:lpstr>
      <vt:lpstr>What is Entity and Value Objects…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2016-10-11T13:06:38Z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