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1"/>
  </p:notesMasterIdLst>
  <p:sldIdLst>
    <p:sldId id="256" r:id="rId5"/>
    <p:sldId id="258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HQL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Exaplanation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Hibernate created a new language named Hibernate Query Language (HQL), the syntax is quite similar to database SQL language. The main difference between is </a:t>
            </a:r>
            <a:r>
              <a:rPr lang="en-IN" sz="2000" dirty="0" smtClean="0">
                <a:solidFill>
                  <a:srgbClr val="FF0000"/>
                </a:solidFill>
              </a:rPr>
              <a:t>HQL uses class name instead of table name, and property names instead of column name.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HQL is extremely simple to learn and use, and the code is always self-explanatory.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example for select query: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Query </a:t>
            </a:r>
            <a:r>
              <a:rPr lang="en-IN" sz="2000" dirty="0" err="1" smtClean="0"/>
              <a:t>query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("from Person where </a:t>
            </a:r>
            <a:r>
              <a:rPr lang="en-IN" sz="2000" dirty="0" err="1" smtClean="0"/>
              <a:t>persionName</a:t>
            </a:r>
            <a:r>
              <a:rPr lang="en-IN" sz="2000" dirty="0" smtClean="0"/>
              <a:t>= ::name "); </a:t>
            </a:r>
          </a:p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query.setParameter</a:t>
            </a:r>
            <a:r>
              <a:rPr lang="en-IN" sz="2000" dirty="0" smtClean="0"/>
              <a:t>(“name", “</a:t>
            </a:r>
            <a:r>
              <a:rPr lang="en-IN" sz="2000" dirty="0" err="1" smtClean="0"/>
              <a:t>rama</a:t>
            </a:r>
            <a:r>
              <a:rPr lang="en-IN" sz="2000" dirty="0" smtClean="0"/>
              <a:t>"); 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Entity and Value Objects…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List </a:t>
            </a:r>
            <a:r>
              <a:rPr lang="en-IN" sz="2000" dirty="0" err="1" smtClean="0"/>
              <a:t>list</a:t>
            </a:r>
            <a:r>
              <a:rPr lang="en-IN" sz="2000" dirty="0" smtClean="0"/>
              <a:t> = </a:t>
            </a:r>
            <a:r>
              <a:rPr lang="en-IN" sz="2000" dirty="0" err="1" smtClean="0"/>
              <a:t>query.list</a:t>
            </a:r>
            <a:r>
              <a:rPr lang="en-IN" sz="2000" dirty="0" smtClean="0"/>
              <a:t>();</a:t>
            </a:r>
            <a:r>
              <a:rPr lang="en-US" sz="2000" dirty="0" smtClean="0"/>
              <a:t>(or)</a:t>
            </a:r>
            <a:r>
              <a:rPr lang="en-IN" sz="2000" dirty="0" smtClean="0"/>
              <a:t> </a:t>
            </a:r>
          </a:p>
          <a:p>
            <a:pPr>
              <a:buNone/>
            </a:pPr>
            <a:r>
              <a:rPr lang="en-IN" sz="2000" dirty="0" smtClean="0"/>
              <a:t>    Query </a:t>
            </a:r>
            <a:r>
              <a:rPr lang="en-IN" sz="2000" dirty="0" err="1" smtClean="0"/>
              <a:t>query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("from </a:t>
            </a:r>
            <a:r>
              <a:rPr lang="en-IN" sz="2000" dirty="0" err="1" smtClean="0"/>
              <a:t>Persion</a:t>
            </a:r>
            <a:r>
              <a:rPr lang="en-IN" sz="2000" dirty="0" smtClean="0"/>
              <a:t> where </a:t>
            </a:r>
            <a:r>
              <a:rPr lang="en-IN" sz="2000" dirty="0" err="1" smtClean="0"/>
              <a:t>persionName</a:t>
            </a:r>
            <a:r>
              <a:rPr lang="en-IN" sz="2000" dirty="0" smtClean="0"/>
              <a:t>= ‘</a:t>
            </a:r>
            <a:r>
              <a:rPr lang="en-IN" sz="2000" dirty="0" err="1" smtClean="0"/>
              <a:t>rama</a:t>
            </a:r>
            <a:r>
              <a:rPr lang="en-IN" sz="2000" dirty="0" smtClean="0"/>
              <a:t>' "); </a:t>
            </a:r>
          </a:p>
          <a:p>
            <a:pPr>
              <a:buNone/>
            </a:pPr>
            <a:r>
              <a:rPr lang="en-IN" sz="2000" dirty="0" smtClean="0"/>
              <a:t>     List </a:t>
            </a:r>
            <a:r>
              <a:rPr lang="en-IN" sz="2000" dirty="0" err="1" smtClean="0"/>
              <a:t>list</a:t>
            </a:r>
            <a:r>
              <a:rPr lang="en-IN" sz="2000" dirty="0" smtClean="0"/>
              <a:t> = </a:t>
            </a:r>
            <a:r>
              <a:rPr lang="en-IN" sz="2000" dirty="0" err="1" smtClean="0"/>
              <a:t>query.list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Hql</a:t>
            </a:r>
            <a:r>
              <a:rPr lang="en-US" sz="2000" dirty="0" smtClean="0">
                <a:solidFill>
                  <a:srgbClr val="FF0000"/>
                </a:solidFill>
              </a:rPr>
              <a:t>  Update query example:</a:t>
            </a:r>
          </a:p>
          <a:p>
            <a:pPr>
              <a:buNone/>
            </a:pPr>
            <a:r>
              <a:rPr lang="en-IN" sz="2000" dirty="0" smtClean="0"/>
              <a:t>	Query </a:t>
            </a:r>
            <a:r>
              <a:rPr lang="en-IN" sz="2000" dirty="0" err="1" smtClean="0"/>
              <a:t>query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("update </a:t>
            </a:r>
            <a:r>
              <a:rPr lang="en-IN" sz="2000" dirty="0" err="1" smtClean="0"/>
              <a:t>Persion</a:t>
            </a:r>
            <a:r>
              <a:rPr lang="en-IN" sz="2000" dirty="0" smtClean="0"/>
              <a:t> set </a:t>
            </a:r>
            <a:r>
              <a:rPr lang="en-IN" sz="2000" dirty="0" err="1" smtClean="0"/>
              <a:t>persionName</a:t>
            </a:r>
            <a:r>
              <a:rPr lang="en-IN" sz="2000" dirty="0" smtClean="0"/>
              <a:t>= :</a:t>
            </a:r>
            <a:r>
              <a:rPr lang="en-IN" sz="2000" dirty="0" err="1" smtClean="0"/>
              <a:t>persionName</a:t>
            </a:r>
            <a:r>
              <a:rPr lang="en-IN" sz="2000" dirty="0" smtClean="0"/>
              <a:t>" + " where id = :id"); </a:t>
            </a:r>
            <a:r>
              <a:rPr lang="en-IN" sz="2000" dirty="0" err="1" smtClean="0"/>
              <a:t>query.setParameter</a:t>
            </a:r>
            <a:r>
              <a:rPr lang="en-IN" sz="2000" dirty="0" smtClean="0"/>
              <a:t>(“</a:t>
            </a:r>
            <a:r>
              <a:rPr lang="en-IN" sz="2000" dirty="0" err="1" smtClean="0"/>
              <a:t>persionName</a:t>
            </a:r>
            <a:r>
              <a:rPr lang="en-IN" sz="2000" dirty="0" smtClean="0"/>
              <a:t>", “</a:t>
            </a:r>
            <a:r>
              <a:rPr lang="en-IN" sz="2000" dirty="0" err="1" smtClean="0"/>
              <a:t>ravi</a:t>
            </a:r>
            <a:r>
              <a:rPr lang="en-IN" sz="2000" dirty="0" smtClean="0"/>
              <a:t>"); </a:t>
            </a:r>
            <a:r>
              <a:rPr lang="en-IN" sz="2000" dirty="0" err="1" smtClean="0"/>
              <a:t>query.setParameter</a:t>
            </a:r>
            <a:r>
              <a:rPr lang="en-IN" sz="2000" dirty="0" smtClean="0"/>
              <a:t>(“id", "7200");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result = </a:t>
            </a:r>
            <a:r>
              <a:rPr lang="en-IN" sz="2000" dirty="0" err="1" smtClean="0"/>
              <a:t>query.executeUpdate</a:t>
            </a:r>
            <a:r>
              <a:rPr lang="en-IN" sz="2000" dirty="0" smtClean="0"/>
              <a:t>(); (or)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000" dirty="0" smtClean="0"/>
              <a:t>	Query </a:t>
            </a:r>
            <a:r>
              <a:rPr lang="en-IN" sz="2000" dirty="0" err="1" smtClean="0"/>
              <a:t>query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("update </a:t>
            </a:r>
            <a:r>
              <a:rPr lang="en-IN" sz="2000" dirty="0" err="1" smtClean="0"/>
              <a:t>Persion</a:t>
            </a:r>
            <a:r>
              <a:rPr lang="en-IN" sz="2000" dirty="0" smtClean="0"/>
              <a:t> set </a:t>
            </a:r>
            <a:r>
              <a:rPr lang="en-IN" sz="2000" dirty="0" err="1" smtClean="0"/>
              <a:t>persionName</a:t>
            </a:r>
            <a:r>
              <a:rPr lang="en-IN" sz="2000" dirty="0" smtClean="0"/>
              <a:t> = ‘</a:t>
            </a:r>
            <a:r>
              <a:rPr lang="en-IN" sz="2000" dirty="0" err="1" smtClean="0"/>
              <a:t>ravi</a:t>
            </a:r>
            <a:r>
              <a:rPr lang="en-IN" sz="2000" dirty="0" smtClean="0"/>
              <a:t>'" + " where id= ‘7200'");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result = </a:t>
            </a:r>
            <a:r>
              <a:rPr lang="en-IN" sz="2000" dirty="0" err="1" smtClean="0"/>
              <a:t>query.executeUpdate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Delete query 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Query </a:t>
            </a:r>
            <a:r>
              <a:rPr lang="en-IN" sz="2000" dirty="0" err="1" smtClean="0"/>
              <a:t>query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("delete </a:t>
            </a:r>
            <a:r>
              <a:rPr lang="en-IN" sz="2000" dirty="0" err="1" smtClean="0"/>
              <a:t>Persion</a:t>
            </a:r>
            <a:r>
              <a:rPr lang="en-IN" sz="2000" dirty="0" smtClean="0"/>
              <a:t> where id= :id");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query.setParameter</a:t>
            </a:r>
            <a:r>
              <a:rPr lang="en-IN" sz="2000" dirty="0" smtClean="0"/>
              <a:t>(“id", "7200");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result = </a:t>
            </a:r>
            <a:r>
              <a:rPr lang="en-IN" sz="2000" dirty="0" err="1" smtClean="0"/>
              <a:t>query.executeUpdate</a:t>
            </a:r>
            <a:r>
              <a:rPr lang="en-IN" sz="2000" dirty="0" smtClean="0"/>
              <a:t>();(or)</a:t>
            </a:r>
          </a:p>
          <a:p>
            <a:pPr>
              <a:buNone/>
            </a:pPr>
            <a:r>
              <a:rPr lang="en-IN" sz="2000" dirty="0" smtClean="0"/>
              <a:t>	Query </a:t>
            </a:r>
            <a:r>
              <a:rPr lang="en-IN" sz="2000" dirty="0" err="1" smtClean="0"/>
              <a:t>query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("delete </a:t>
            </a:r>
            <a:r>
              <a:rPr lang="en-IN" sz="2000" dirty="0" err="1" smtClean="0"/>
              <a:t>Persion</a:t>
            </a:r>
            <a:r>
              <a:rPr lang="en-IN" sz="2000" dirty="0" smtClean="0"/>
              <a:t> where id= '7200'");</a:t>
            </a:r>
          </a:p>
          <a:p>
            <a:pPr>
              <a:buNone/>
            </a:pPr>
            <a:r>
              <a:rPr lang="en-IN" sz="2000" dirty="0" smtClean="0"/>
              <a:t> 	</a:t>
            </a:r>
            <a:r>
              <a:rPr lang="en-IN" sz="2000" dirty="0" err="1" smtClean="0"/>
              <a:t>int</a:t>
            </a:r>
            <a:r>
              <a:rPr lang="en-IN" sz="2000" dirty="0" smtClean="0"/>
              <a:t> result = </a:t>
            </a:r>
            <a:r>
              <a:rPr lang="en-IN" sz="2000" dirty="0" err="1" smtClean="0"/>
              <a:t>query.executeUpdate</a:t>
            </a:r>
            <a:r>
              <a:rPr lang="en-IN" sz="2000" dirty="0" smtClean="0"/>
              <a:t>();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You may call </a:t>
            </a:r>
            <a:r>
              <a:rPr lang="en-IN" sz="2000" dirty="0" err="1" smtClean="0">
                <a:solidFill>
                  <a:srgbClr val="FF0000"/>
                </a:solidFill>
              </a:rPr>
              <a:t>avg</a:t>
            </a:r>
            <a:r>
              <a:rPr lang="en-IN" sz="2000" dirty="0" smtClean="0">
                <a:solidFill>
                  <a:srgbClr val="FF0000"/>
                </a:solidFill>
              </a:rPr>
              <a:t>(), min(), max() etc. aggregate functions by HQL. Let's see some common examples:</a:t>
            </a:r>
          </a:p>
          <a:p>
            <a:r>
              <a:rPr lang="en-IN" sz="2000" dirty="0" smtClean="0"/>
              <a:t>Query q=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("select sum(salary) from </a:t>
            </a:r>
            <a:r>
              <a:rPr lang="en-IN" sz="2000" dirty="0" err="1" smtClean="0"/>
              <a:t>Emp</a:t>
            </a:r>
            <a:r>
              <a:rPr lang="en-IN" sz="2000" dirty="0" smtClean="0"/>
              <a:t>");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List&lt;</a:t>
            </a:r>
            <a:r>
              <a:rPr lang="en-IN" sz="2000" dirty="0" err="1" smtClean="0"/>
              <a:t>Emp</a:t>
            </a:r>
            <a:r>
              <a:rPr lang="en-IN" sz="2000" dirty="0" smtClean="0"/>
              <a:t>&gt;</a:t>
            </a:r>
            <a:r>
              <a:rPr lang="en-IN" sz="2000" dirty="0" smtClean="0"/>
              <a:t> list=</a:t>
            </a:r>
            <a:r>
              <a:rPr lang="en-IN" sz="2000" dirty="0" err="1" smtClean="0"/>
              <a:t>q.list</a:t>
            </a:r>
            <a:r>
              <a:rPr lang="en-IN" sz="2000" dirty="0" smtClean="0"/>
              <a:t>();  </a:t>
            </a:r>
          </a:p>
          <a:p>
            <a:pPr>
              <a:buNone/>
            </a:pPr>
            <a:r>
              <a:rPr lang="en-IN" sz="2000" dirty="0" smtClean="0"/>
              <a:t>    </a:t>
            </a:r>
            <a:r>
              <a:rPr lang="en-IN" sz="2000" dirty="0" err="1" smtClean="0"/>
              <a:t>Iterator</a:t>
            </a:r>
            <a:r>
              <a:rPr lang="en-IN" sz="2000" dirty="0" smtClean="0"/>
              <a:t>&lt;</a:t>
            </a:r>
            <a:r>
              <a:rPr lang="en-IN" sz="2000" dirty="0" err="1" smtClean="0"/>
              <a:t>Emp</a:t>
            </a:r>
            <a:r>
              <a:rPr lang="en-IN" sz="2000" dirty="0" smtClean="0"/>
              <a:t>&gt;</a:t>
            </a:r>
            <a:r>
              <a:rPr lang="en-IN" sz="2000" dirty="0" smtClean="0"/>
              <a:t> </a:t>
            </a:r>
            <a:r>
              <a:rPr lang="en-IN" sz="2000" dirty="0" err="1" smtClean="0"/>
              <a:t>itr</a:t>
            </a:r>
            <a:r>
              <a:rPr lang="en-IN" sz="2000" dirty="0" smtClean="0"/>
              <a:t>=</a:t>
            </a:r>
            <a:r>
              <a:rPr lang="en-IN" sz="2000" dirty="0" err="1" smtClean="0"/>
              <a:t>list.iterator</a:t>
            </a:r>
            <a:r>
              <a:rPr lang="en-IN" sz="2000" dirty="0" smtClean="0"/>
              <a:t>();  </a:t>
            </a:r>
          </a:p>
          <a:p>
            <a:pPr>
              <a:buNone/>
            </a:pPr>
            <a:r>
              <a:rPr lang="en-IN" sz="2000" dirty="0" smtClean="0"/>
              <a:t>    while(</a:t>
            </a:r>
            <a:r>
              <a:rPr lang="en-IN" sz="2000" dirty="0" err="1" smtClean="0"/>
              <a:t>itr.hasNext</a:t>
            </a:r>
            <a:r>
              <a:rPr lang="en-IN" sz="2000" dirty="0" smtClean="0"/>
              <a:t>()){  </a:t>
            </a:r>
          </a:p>
          <a:p>
            <a:pPr>
              <a:buNone/>
            </a:pPr>
            <a:r>
              <a:rPr lang="en-IN" sz="2000" dirty="0" smtClean="0"/>
              <a:t>        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itr.next</a:t>
            </a:r>
            <a:r>
              <a:rPr lang="en-IN" sz="2000" dirty="0" smtClean="0"/>
              <a:t>());  </a:t>
            </a:r>
          </a:p>
          <a:p>
            <a:pPr>
              <a:buNone/>
            </a:pPr>
            <a:r>
              <a:rPr lang="en-IN" sz="2000" dirty="0" smtClean="0"/>
              <a:t>		}  </a:t>
            </a:r>
          </a:p>
          <a:p>
            <a:r>
              <a:rPr lang="en-IN" sz="2000" dirty="0" smtClean="0"/>
              <a:t>Query q=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("select max(salary) from </a:t>
            </a:r>
            <a:r>
              <a:rPr lang="en-IN" sz="2000" dirty="0" err="1" smtClean="0"/>
              <a:t>Emp</a:t>
            </a:r>
            <a:r>
              <a:rPr lang="en-IN" sz="2000" dirty="0" smtClean="0"/>
              <a:t>");</a:t>
            </a:r>
            <a:r>
              <a:rPr lang="en-IN" sz="2000" dirty="0" smtClean="0"/>
              <a:t> </a:t>
            </a: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Advantages of HQL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Query q=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("select min(salary) from </a:t>
            </a:r>
            <a:r>
              <a:rPr lang="en-IN" sz="2000" dirty="0" err="1" smtClean="0"/>
              <a:t>Emp</a:t>
            </a:r>
            <a:r>
              <a:rPr lang="en-IN" sz="2000" dirty="0" smtClean="0"/>
              <a:t>");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Query q=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("select count(id) from </a:t>
            </a:r>
            <a:r>
              <a:rPr lang="en-IN" sz="2000" dirty="0" err="1" smtClean="0"/>
              <a:t>Emp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Query q=</a:t>
            </a:r>
            <a:r>
              <a:rPr lang="en-IN" sz="2000" dirty="0" err="1" smtClean="0"/>
              <a:t>session.createQuery</a:t>
            </a:r>
            <a:r>
              <a:rPr lang="en-IN" sz="2000" dirty="0" smtClean="0"/>
              <a:t>("select </a:t>
            </a:r>
            <a:r>
              <a:rPr lang="en-IN" sz="2000" dirty="0" err="1" smtClean="0"/>
              <a:t>avg</a:t>
            </a:r>
            <a:r>
              <a:rPr lang="en-IN" sz="2000" dirty="0" smtClean="0"/>
              <a:t>(salary) from </a:t>
            </a:r>
            <a:r>
              <a:rPr lang="en-IN" sz="2000" dirty="0" err="1" smtClean="0"/>
              <a:t>Emp</a:t>
            </a:r>
            <a:r>
              <a:rPr lang="en-IN" sz="2000" dirty="0" smtClean="0"/>
              <a:t>");  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Advantages of </a:t>
            </a:r>
            <a:r>
              <a:rPr lang="en-US" sz="2000" dirty="0" err="1" smtClean="0">
                <a:solidFill>
                  <a:srgbClr val="FF0000"/>
                </a:solidFill>
              </a:rPr>
              <a:t>hql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 smtClean="0"/>
              <a:t>		database independent</a:t>
            </a:r>
          </a:p>
          <a:p>
            <a:pPr>
              <a:buNone/>
            </a:pPr>
            <a:r>
              <a:rPr lang="en-IN" sz="2000" dirty="0" smtClean="0"/>
              <a:t>		supports polymorphic queries</a:t>
            </a:r>
          </a:p>
          <a:p>
            <a:pPr>
              <a:buNone/>
            </a:pPr>
            <a:r>
              <a:rPr lang="en-IN" sz="2000" dirty="0" smtClean="0"/>
              <a:t>		easy to learn for Java Programmer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19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TM10082295</vt:lpstr>
      <vt:lpstr>HQL</vt:lpstr>
      <vt:lpstr>Exaplanation…</vt:lpstr>
      <vt:lpstr>What is Entity and Value Objects…</vt:lpstr>
      <vt:lpstr>Slide 4</vt:lpstr>
      <vt:lpstr>Slide 5</vt:lpstr>
      <vt:lpstr>Advantages of HQL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2016-10-11T14:14:08Z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