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2"/>
  </p:notesMasterIdLst>
  <p:sldIdLst>
    <p:sldId id="256" r:id="rId5"/>
    <p:sldId id="258" r:id="rId6"/>
    <p:sldId id="280" r:id="rId7"/>
    <p:sldId id="284" r:id="rId8"/>
    <p:sldId id="282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10/12/2016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Explanation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 smtClean="0"/>
              <a:t>   </a:t>
            </a:r>
          </a:p>
          <a:p>
            <a:pPr algn="just">
              <a:buNone/>
            </a:pPr>
            <a:endParaRPr lang="en-IN" sz="1800" dirty="0" smtClean="0"/>
          </a:p>
          <a:p>
            <a:pPr algn="just">
              <a:buNone/>
            </a:pPr>
            <a:r>
              <a:rPr lang="en-IN" sz="2000" dirty="0" smtClean="0"/>
              <a:t>	Native </a:t>
            </a:r>
            <a:r>
              <a:rPr lang="en-IN" sz="2000" dirty="0" smtClean="0"/>
              <a:t>SQL is another technique of performing bulk operations on the data using hibernate</a:t>
            </a: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By </a:t>
            </a:r>
            <a:r>
              <a:rPr lang="en-IN" sz="2000" dirty="0" smtClean="0"/>
              <a:t>using Native SQL, we can perform both select, non-select operations on the data</a:t>
            </a:r>
          </a:p>
          <a:p>
            <a:r>
              <a:rPr lang="en-IN" sz="2000" dirty="0" smtClean="0"/>
              <a:t>In face Native SQL means using the direct SQL command specific to the particular (current using) database and executing it with </a:t>
            </a:r>
            <a:r>
              <a:rPr lang="en-IN" sz="2000" dirty="0" smtClean="0"/>
              <a:t> hibernate</a:t>
            </a:r>
          </a:p>
          <a:p>
            <a:endParaRPr lang="en-IN" sz="2000" dirty="0" smtClean="0"/>
          </a:p>
          <a:p>
            <a:pPr algn="just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&amp; Disadvantages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can use the database specific keywords (commands), to get the data from the database</a:t>
            </a:r>
          </a:p>
          <a:p>
            <a:r>
              <a:rPr lang="en-IN" sz="2000" dirty="0" smtClean="0"/>
              <a:t>While migrating a JDBC program into hibernate, the task becomes very simple because JDBC uses direct SQL commands and hibernate also supports the same commands by using this Native SQL</a:t>
            </a:r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Disadvantages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The main draw back of Native SQL is, some times it makes </a:t>
            </a:r>
            <a:r>
              <a:rPr lang="en-IN" sz="2000" dirty="0" smtClean="0"/>
              <a:t>he </a:t>
            </a:r>
            <a:r>
              <a:rPr lang="en-IN" sz="2000" dirty="0" smtClean="0"/>
              <a:t>hibernate application as database dependent one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If we want to execute Native SQL Queries on the database then, we need to construct an object of </a:t>
            </a:r>
            <a:r>
              <a:rPr lang="en-IN" sz="2000" dirty="0" err="1" smtClean="0"/>
              <a:t>SQLQuery</a:t>
            </a:r>
            <a:r>
              <a:rPr lang="en-IN" sz="2000" dirty="0" smtClean="0"/>
              <a:t>, actually this </a:t>
            </a:r>
            <a:r>
              <a:rPr lang="en-IN" sz="2000" dirty="0" err="1" smtClean="0"/>
              <a:t>SQLQuery</a:t>
            </a:r>
            <a:r>
              <a:rPr lang="en-IN" sz="2000" dirty="0" smtClean="0"/>
              <a:t> is an interface extended from Query and it is given in ” </a:t>
            </a:r>
            <a:r>
              <a:rPr lang="en-IN" sz="2000" dirty="0" err="1" smtClean="0"/>
              <a:t>org.hibernate</a:t>
            </a:r>
            <a:r>
              <a:rPr lang="en-IN" sz="2000" dirty="0" smtClean="0"/>
              <a:t> package </a:t>
            </a:r>
            <a:r>
              <a:rPr lang="en-IN" sz="2000" dirty="0" smtClean="0"/>
              <a:t>”</a:t>
            </a:r>
          </a:p>
          <a:p>
            <a:pPr algn="just"/>
            <a:r>
              <a:rPr lang="en-IN" sz="2000" dirty="0" smtClean="0"/>
              <a:t>In order to get an object of </a:t>
            </a:r>
            <a:r>
              <a:rPr lang="en-IN" sz="2000" dirty="0" err="1" smtClean="0"/>
              <a:t>SQLQuery</a:t>
            </a:r>
            <a:r>
              <a:rPr lang="en-IN" sz="2000" dirty="0" smtClean="0"/>
              <a:t>, we need to use a method </a:t>
            </a:r>
            <a:r>
              <a:rPr lang="en-IN" sz="2000" dirty="0" err="1" smtClean="0"/>
              <a:t>createSQLQuery</a:t>
            </a:r>
            <a:r>
              <a:rPr lang="en-IN" sz="2000" dirty="0" smtClean="0"/>
              <a:t>() given by session interface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While </a:t>
            </a:r>
            <a:r>
              <a:rPr lang="en-IN" sz="2000" dirty="0" smtClean="0"/>
              <a:t>executing native </a:t>
            </a:r>
            <a:r>
              <a:rPr lang="en-IN" sz="2000" dirty="0" err="1" smtClean="0"/>
              <a:t>sql</a:t>
            </a:r>
            <a:r>
              <a:rPr lang="en-IN" sz="2000" dirty="0" smtClean="0"/>
              <a:t> queries on the database, we use directly tables, column names directly in our command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while executing Native SQL Queries, even though we are selecting complete objects from </a:t>
            </a:r>
            <a:r>
              <a:rPr lang="en-IN" sz="2000" dirty="0" smtClean="0"/>
              <a:t>the </a:t>
            </a:r>
            <a:r>
              <a:rPr lang="en-IN" sz="2000" dirty="0" smtClean="0"/>
              <a:t>database we need to type cast into object array only, not into our </a:t>
            </a:r>
            <a:r>
              <a:rPr lang="en-IN" sz="2000" dirty="0" err="1" smtClean="0"/>
              <a:t>pojo</a:t>
            </a:r>
            <a:r>
              <a:rPr lang="en-IN" sz="2000" dirty="0" smtClean="0"/>
              <a:t> class type, 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second level cache works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 because we are giving direct table, column names in the Native SQL </a:t>
            </a:r>
            <a:r>
              <a:rPr lang="en-IN" sz="2000" dirty="0" err="1" smtClean="0"/>
              <a:t>Querie</a:t>
            </a:r>
            <a:r>
              <a:rPr lang="en-IN" sz="2000" dirty="0" smtClean="0"/>
              <a:t> so it </a:t>
            </a:r>
            <a:r>
              <a:rPr lang="en-IN" sz="2000" dirty="0" err="1" smtClean="0"/>
              <a:t>does’nt</a:t>
            </a:r>
            <a:r>
              <a:rPr lang="en-IN" sz="2000" dirty="0" smtClean="0"/>
              <a:t> know our class name</a:t>
            </a:r>
          </a:p>
          <a:p>
            <a:r>
              <a:rPr lang="en-IN" sz="2000" dirty="0" smtClean="0"/>
              <a:t>If we execute the command, always first it will put’s data in 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 and from there </a:t>
            </a:r>
            <a:r>
              <a:rPr lang="en-IN" sz="2000" dirty="0" smtClean="0"/>
              <a:t>List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Syntax is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err="1" smtClean="0"/>
              <a:t>SQLQuery</a:t>
            </a:r>
            <a:r>
              <a:rPr lang="en-IN" sz="2000" dirty="0" smtClean="0"/>
              <a:t> </a:t>
            </a:r>
            <a:r>
              <a:rPr lang="en-IN" sz="2000" dirty="0" err="1" smtClean="0"/>
              <a:t>qry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session.createSQLQuery</a:t>
            </a:r>
            <a:r>
              <a:rPr lang="en-IN" sz="2000" dirty="0" smtClean="0"/>
              <a:t>("select * from </a:t>
            </a:r>
            <a:r>
              <a:rPr lang="en-IN" sz="2000" dirty="0" smtClean="0"/>
              <a:t>						                 EMPLOYEES");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// </a:t>
            </a:r>
            <a:r>
              <a:rPr lang="en-IN" sz="2000" dirty="0" smtClean="0"/>
              <a:t>Here EMPLOYEES </a:t>
            </a:r>
            <a:r>
              <a:rPr lang="en-IN" sz="2000" dirty="0" smtClean="0"/>
              <a:t>is </a:t>
            </a:r>
            <a:r>
              <a:rPr lang="en-IN" sz="2000" dirty="0" smtClean="0"/>
              <a:t>the table in the database...</a:t>
            </a:r>
          </a:p>
          <a:p>
            <a:pPr>
              <a:buNone/>
            </a:pPr>
            <a:r>
              <a:rPr lang="en-IN" sz="2000" dirty="0" smtClean="0"/>
              <a:t>		List </a:t>
            </a:r>
            <a:r>
              <a:rPr lang="en-IN" sz="2000" dirty="0" smtClean="0"/>
              <a:t>l = </a:t>
            </a:r>
            <a:r>
              <a:rPr lang="en-IN" sz="2000" dirty="0" err="1" smtClean="0"/>
              <a:t>qry.list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Iterator</a:t>
            </a:r>
            <a:r>
              <a:rPr lang="en-IN" sz="2000" dirty="0" smtClean="0"/>
              <a:t> </a:t>
            </a:r>
            <a:r>
              <a:rPr lang="en-IN" sz="2000" dirty="0" smtClean="0"/>
              <a:t>it = </a:t>
            </a:r>
            <a:r>
              <a:rPr lang="en-IN" sz="2000" dirty="0" err="1" smtClean="0"/>
              <a:t>l.iterator</a:t>
            </a:r>
            <a:r>
              <a:rPr lang="en-IN" sz="2000" dirty="0" smtClean="0"/>
              <a:t>();</a:t>
            </a: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	while(</a:t>
            </a:r>
            <a:r>
              <a:rPr lang="en-IN" sz="2000" dirty="0" err="1" smtClean="0"/>
              <a:t>it.hasNext</a:t>
            </a:r>
            <a:r>
              <a:rPr lang="en-IN" sz="2000" dirty="0" smtClean="0"/>
              <a:t>()){</a:t>
            </a:r>
          </a:p>
          <a:p>
            <a:pPr algn="just">
              <a:buNone/>
            </a:pPr>
            <a:r>
              <a:rPr lang="en-IN" sz="2000" dirty="0" smtClean="0"/>
              <a:t>		       Object row[] = (Object[])</a:t>
            </a:r>
            <a:r>
              <a:rPr lang="en-IN" sz="2000" dirty="0" err="1" smtClean="0"/>
              <a:t>it.next</a:t>
            </a:r>
            <a:r>
              <a:rPr lang="en-IN" sz="2000" dirty="0" smtClean="0"/>
              <a:t>();}//Object type data 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In order to inform the hibernate that convert each row of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into an object of the POJO class back, we need to make the query as an </a:t>
            </a:r>
            <a:r>
              <a:rPr lang="en-IN" sz="2000" dirty="0" err="1" smtClean="0"/>
              <a:t>entityQuery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dirty="0" smtClean="0"/>
              <a:t>	to make the query as an </a:t>
            </a:r>
            <a:r>
              <a:rPr lang="en-IN" sz="2000" dirty="0" err="1" smtClean="0"/>
              <a:t>entityQuery</a:t>
            </a:r>
            <a:r>
              <a:rPr lang="en-IN" sz="2000" dirty="0" smtClean="0"/>
              <a:t>, we need to call </a:t>
            </a:r>
            <a:r>
              <a:rPr lang="en-IN" sz="2000" dirty="0" err="1" smtClean="0"/>
              <a:t>addEntity</a:t>
            </a:r>
            <a:r>
              <a:rPr lang="en-IN" sz="2000" dirty="0" smtClean="0"/>
              <a:t>() method</a:t>
            </a:r>
          </a:p>
          <a:p>
            <a:pPr algn="just">
              <a:buNone/>
            </a:pP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  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//</a:t>
            </a:r>
            <a:r>
              <a:rPr lang="en-IN" sz="2000" dirty="0" smtClean="0"/>
              <a:t>We are letting hibernate to know our </a:t>
            </a:r>
            <a:r>
              <a:rPr lang="en-IN" sz="2000" dirty="0" err="1" smtClean="0"/>
              <a:t>pojo</a:t>
            </a:r>
            <a:r>
              <a:rPr lang="en-IN" sz="2000" dirty="0" smtClean="0"/>
              <a:t> class too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SQLQuery</a:t>
            </a:r>
            <a:r>
              <a:rPr lang="en-IN" sz="2000" dirty="0" smtClean="0"/>
              <a:t> </a:t>
            </a:r>
            <a:r>
              <a:rPr lang="en-IN" sz="2000" dirty="0" err="1" smtClean="0"/>
              <a:t>qry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session.createSQLQuery</a:t>
            </a:r>
            <a:r>
              <a:rPr lang="en-IN" sz="2000" dirty="0" smtClean="0"/>
              <a:t>("select * from </a:t>
            </a:r>
            <a:r>
              <a:rPr lang="en-IN" sz="2000" dirty="0" smtClean="0"/>
              <a:t>				 	EMPLOYEES ").</a:t>
            </a:r>
            <a:r>
              <a:rPr lang="en-IN" sz="2000" dirty="0" err="1" smtClean="0"/>
              <a:t>addEntity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Employee.class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IN" sz="2000" dirty="0" smtClean="0"/>
              <a:t>	List </a:t>
            </a:r>
            <a:r>
              <a:rPr lang="en-IN" sz="2000" dirty="0" smtClean="0"/>
              <a:t>l = </a:t>
            </a:r>
            <a:r>
              <a:rPr lang="en-IN" sz="2000" dirty="0" err="1" smtClean="0"/>
              <a:t>qry.list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Iterator</a:t>
            </a:r>
            <a:r>
              <a:rPr lang="en-IN" sz="2000" dirty="0" smtClean="0"/>
              <a:t> </a:t>
            </a:r>
            <a:r>
              <a:rPr lang="en-IN" sz="2000" dirty="0" smtClean="0"/>
              <a:t>it = </a:t>
            </a:r>
            <a:r>
              <a:rPr lang="en-IN" sz="2000" dirty="0" err="1" smtClean="0"/>
              <a:t>l.iterator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while(</a:t>
            </a:r>
            <a:r>
              <a:rPr lang="en-IN" sz="2000" dirty="0" err="1" smtClean="0"/>
              <a:t>it.hasNext</a:t>
            </a:r>
            <a:r>
              <a:rPr lang="en-IN" sz="2000" dirty="0" smtClean="0"/>
              <a:t>())</a:t>
            </a:r>
          </a:p>
          <a:p>
            <a:pPr>
              <a:buNone/>
            </a:pPr>
            <a:r>
              <a:rPr lang="en-IN" sz="2000" dirty="0" smtClean="0"/>
              <a:t>	{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Employee  </a:t>
            </a:r>
            <a:r>
              <a:rPr lang="en-IN" sz="2000" dirty="0" err="1" smtClean="0"/>
              <a:t>emp</a:t>
            </a:r>
            <a:r>
              <a:rPr lang="en-IN" sz="2000" dirty="0" smtClean="0"/>
              <a:t> </a:t>
            </a:r>
            <a:r>
              <a:rPr lang="en-IN" sz="2000" dirty="0" smtClean="0"/>
              <a:t>= </a:t>
            </a:r>
            <a:r>
              <a:rPr lang="en-IN" sz="2000" dirty="0" smtClean="0"/>
              <a:t>(Employee)</a:t>
            </a:r>
            <a:r>
              <a:rPr lang="en-IN" sz="2000" dirty="0" err="1" smtClean="0"/>
              <a:t>it.next</a:t>
            </a:r>
            <a:r>
              <a:rPr lang="en-IN" sz="2000" dirty="0" smtClean="0"/>
              <a:t>();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--- </a:t>
            </a:r>
            <a:r>
              <a:rPr lang="en-IN" sz="2000" dirty="0" smtClean="0"/>
              <a:t>-------</a:t>
            </a:r>
          </a:p>
          <a:p>
            <a:pPr>
              <a:buNone/>
            </a:pPr>
            <a:r>
              <a:rPr lang="en-IN" sz="2000" dirty="0" smtClean="0"/>
              <a:t>	}</a:t>
            </a: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82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TM10082295</vt:lpstr>
      <vt:lpstr>Native SQL Query</vt:lpstr>
      <vt:lpstr>Explanation…</vt:lpstr>
      <vt:lpstr>Advantages &amp; Disadvantages</vt:lpstr>
      <vt:lpstr>Slide 4</vt:lpstr>
      <vt:lpstr>How second level cache works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2016-10-12T14:56:02Z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