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25"/>
  </p:notesMasterIdLst>
  <p:sldIdLst>
    <p:sldId id="256" r:id="rId5"/>
    <p:sldId id="257" r:id="rId6"/>
    <p:sldId id="258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Hibernate CRUD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public </a:t>
            </a:r>
            <a:r>
              <a:rPr lang="en-IN" sz="2000" dirty="0" smtClean="0"/>
              <a:t>static void </a:t>
            </a:r>
            <a:r>
              <a:rPr lang="en-IN" sz="2000" dirty="0" err="1" smtClean="0">
                <a:solidFill>
                  <a:srgbClr val="FF0000"/>
                </a:solidFill>
              </a:rPr>
              <a:t>closeSessionFactory</a:t>
            </a:r>
            <a:r>
              <a:rPr lang="en-IN" sz="2000" dirty="0" smtClean="0">
                <a:solidFill>
                  <a:srgbClr val="FF0000"/>
                </a:solidFill>
              </a:rPr>
              <a:t>()   </a:t>
            </a:r>
            <a:r>
              <a:rPr lang="en-IN" sz="2000" dirty="0" smtClean="0"/>
              <a:t>{</a:t>
            </a:r>
            <a:br>
              <a:rPr lang="en-IN" sz="2000" dirty="0" smtClean="0"/>
            </a:br>
            <a:r>
              <a:rPr lang="en-IN" sz="2000" dirty="0" smtClean="0"/>
              <a:t>		if(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!= null</a:t>
            </a:r>
            <a:r>
              <a:rPr lang="en-IN" sz="2000" dirty="0" smtClean="0"/>
              <a:t>) </a:t>
            </a:r>
            <a:r>
              <a:rPr lang="en-IN" sz="2000" dirty="0" smtClean="0"/>
              <a:t>{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sessionFactory.close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	}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       }</a:t>
            </a:r>
          </a:p>
          <a:p>
            <a:pPr>
              <a:buNone/>
            </a:pPr>
            <a:r>
              <a:rPr lang="en-IN" sz="2000" dirty="0" smtClean="0"/>
              <a:t>	public </a:t>
            </a:r>
            <a:r>
              <a:rPr lang="en-IN" sz="2000" dirty="0" smtClean="0"/>
              <a:t>static 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</a:t>
            </a:r>
            <a:r>
              <a:rPr lang="en-IN" sz="2000" dirty="0" smtClean="0"/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getSessionFactory</a:t>
            </a:r>
            <a:r>
              <a:rPr lang="en-IN" sz="2000" dirty="0" smtClean="0"/>
              <a:t>() {</a:t>
            </a:r>
            <a:br>
              <a:rPr lang="en-IN" sz="2000" dirty="0" smtClean="0"/>
            </a:br>
            <a:r>
              <a:rPr lang="en-IN" sz="2000" dirty="0" smtClean="0"/>
              <a:t>		return 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</a:t>
            </a:r>
            <a:r>
              <a:rPr lang="en-IN" sz="2000" dirty="0" smtClean="0"/>
              <a:t>;</a:t>
            </a:r>
            <a:br>
              <a:rPr lang="en-IN" sz="2000" dirty="0" smtClean="0"/>
            </a:br>
            <a:r>
              <a:rPr lang="en-IN" sz="2000" dirty="0" smtClean="0"/>
              <a:t>		}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Step5: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Create template class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public </a:t>
            </a:r>
            <a:r>
              <a:rPr lang="en-IN" sz="2000" dirty="0" smtClean="0"/>
              <a:t>class </a:t>
            </a:r>
            <a:r>
              <a:rPr lang="en-IN" sz="2000" dirty="0" err="1" smtClean="0">
                <a:solidFill>
                  <a:srgbClr val="FF0000"/>
                </a:solidFill>
              </a:rPr>
              <a:t>HibernateTemplate</a:t>
            </a:r>
            <a:r>
              <a:rPr lang="en-IN" sz="2000" dirty="0" smtClean="0"/>
              <a:t> {</a:t>
            </a:r>
            <a:br>
              <a:rPr lang="en-IN" sz="2000" dirty="0" smtClean="0"/>
            </a:br>
            <a:r>
              <a:rPr lang="en-IN" sz="2000" dirty="0" smtClean="0"/>
              <a:t>private 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</a:t>
            </a:r>
            <a:r>
              <a:rPr lang="en-IN" sz="2000" dirty="0" smtClean="0"/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</a:t>
            </a:r>
            <a:r>
              <a:rPr lang="en-IN" sz="2000" dirty="0" smtClean="0"/>
              <a:t> = null;</a:t>
            </a:r>
            <a:br>
              <a:rPr lang="en-IN" sz="2000" dirty="0" smtClean="0"/>
            </a:br>
            <a:r>
              <a:rPr lang="en-IN" sz="2000" dirty="0" smtClean="0"/>
              <a:t>	public </a:t>
            </a:r>
            <a:r>
              <a:rPr lang="en-IN" sz="2000" dirty="0" err="1" smtClean="0">
                <a:solidFill>
                  <a:srgbClr val="FF0000"/>
                </a:solidFill>
              </a:rPr>
              <a:t>HibernateTemplate</a:t>
            </a:r>
            <a:r>
              <a:rPr lang="en-IN" sz="2000" dirty="0" smtClean="0"/>
              <a:t>() {</a:t>
            </a:r>
            <a:br>
              <a:rPr lang="en-IN" sz="2000" dirty="0" smtClean="0"/>
            </a:br>
            <a:r>
              <a:rPr lang="en-IN" sz="2000" dirty="0" smtClean="0"/>
              <a:t>	</a:t>
            </a:r>
            <a:r>
              <a:rPr lang="en-IN" sz="2000" dirty="0" err="1" smtClean="0"/>
              <a:t>sessionFactory</a:t>
            </a:r>
            <a:r>
              <a:rPr lang="en-IN" sz="2000" dirty="0" smtClean="0"/>
              <a:t> </a:t>
            </a:r>
            <a:r>
              <a:rPr lang="en-IN" sz="2000" dirty="0" smtClean="0"/>
              <a:t>= </a:t>
            </a:r>
            <a:r>
              <a:rPr lang="en-IN" sz="2000" dirty="0" err="1" smtClean="0">
                <a:solidFill>
                  <a:srgbClr val="FF0000"/>
                </a:solidFill>
              </a:rPr>
              <a:t>HibernateUtil.getSessionFactory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}</a:t>
            </a:r>
          </a:p>
          <a:p>
            <a:pPr>
              <a:buNone/>
            </a:pPr>
            <a:r>
              <a:rPr lang="en-IN" sz="2000" dirty="0" smtClean="0"/>
              <a:t>	public </a:t>
            </a:r>
            <a:r>
              <a:rPr lang="en-IN" sz="2000" dirty="0" err="1" smtClean="0">
                <a:solidFill>
                  <a:srgbClr val="FF0000"/>
                </a:solidFill>
              </a:rPr>
              <a:t>Serializable</a:t>
            </a:r>
            <a:r>
              <a:rPr lang="en-IN" sz="2000" dirty="0" smtClean="0"/>
              <a:t> save(Object entity) {</a:t>
            </a:r>
            <a:br>
              <a:rPr lang="en-IN" sz="2000" dirty="0" smtClean="0"/>
            </a:b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Serializable</a:t>
            </a:r>
            <a:r>
              <a:rPr lang="en-IN" sz="2000" dirty="0" smtClean="0"/>
              <a:t> </a:t>
            </a:r>
            <a:r>
              <a:rPr lang="en-IN" sz="2000" dirty="0" smtClean="0"/>
              <a:t>id = null;</a:t>
            </a:r>
            <a:br>
              <a:rPr lang="en-IN" sz="2000" dirty="0" smtClean="0"/>
            </a:br>
            <a:r>
              <a:rPr lang="en-IN" sz="2000" dirty="0" smtClean="0"/>
              <a:t>	Transaction </a:t>
            </a:r>
            <a:r>
              <a:rPr lang="en-IN" sz="2000" dirty="0" err="1" smtClean="0"/>
              <a:t>transaction</a:t>
            </a:r>
            <a:r>
              <a:rPr lang="en-IN" sz="2000" dirty="0" smtClean="0"/>
              <a:t> = null;</a:t>
            </a:r>
            <a:br>
              <a:rPr lang="en-IN" sz="2000" dirty="0" smtClean="0"/>
            </a:br>
            <a:r>
              <a:rPr lang="en-IN" sz="2000" dirty="0" smtClean="0"/>
              <a:t>	Session </a:t>
            </a:r>
            <a:r>
              <a:rPr lang="en-IN" sz="2000" dirty="0" err="1" smtClean="0"/>
              <a:t>session</a:t>
            </a:r>
            <a:r>
              <a:rPr lang="en-IN" sz="2000" dirty="0" smtClean="0"/>
              <a:t> =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sessionFactory.openSession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transaction </a:t>
            </a:r>
            <a:r>
              <a:rPr lang="en-IN" sz="2000" dirty="0" smtClean="0"/>
              <a:t>= </a:t>
            </a:r>
            <a:r>
              <a:rPr lang="en-IN" sz="2000" dirty="0" err="1" smtClean="0"/>
              <a:t>session.</a:t>
            </a:r>
            <a:r>
              <a:rPr lang="en-IN" sz="2000" dirty="0" err="1" smtClean="0">
                <a:solidFill>
                  <a:srgbClr val="FF0000"/>
                </a:solidFill>
              </a:rPr>
              <a:t>beginTransaction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id = </a:t>
            </a:r>
            <a:r>
              <a:rPr lang="en-IN" sz="2000" dirty="0" err="1" smtClean="0"/>
              <a:t>session.</a:t>
            </a:r>
            <a:r>
              <a:rPr lang="en-IN" sz="2000" dirty="0" err="1" smtClean="0">
                <a:solidFill>
                  <a:srgbClr val="FF0000"/>
                </a:solidFill>
              </a:rPr>
              <a:t>save</a:t>
            </a:r>
            <a:r>
              <a:rPr lang="en-IN" sz="2000" dirty="0" smtClean="0">
                <a:solidFill>
                  <a:srgbClr val="FF0000"/>
                </a:solidFill>
              </a:rPr>
              <a:t>(entity);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err="1" smtClean="0"/>
              <a:t>transaction.</a:t>
            </a:r>
            <a:r>
              <a:rPr lang="en-IN" sz="2000" dirty="0" err="1" smtClean="0">
                <a:solidFill>
                  <a:srgbClr val="FF0000"/>
                </a:solidFill>
              </a:rPr>
              <a:t>commit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return </a:t>
            </a:r>
            <a:r>
              <a:rPr lang="en-US" sz="2000" dirty="0" smtClean="0"/>
              <a:t>id;</a:t>
            </a:r>
          </a:p>
          <a:p>
            <a:pPr>
              <a:buNone/>
            </a:pPr>
            <a:r>
              <a:rPr lang="en-IN" sz="2000" dirty="0" smtClean="0"/>
              <a:t> 	</a:t>
            </a:r>
            <a:r>
              <a:rPr lang="en-IN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 </a:t>
            </a:r>
            <a:r>
              <a:rPr lang="en-IN" sz="2000" dirty="0" smtClean="0"/>
              <a:t>public </a:t>
            </a:r>
            <a:r>
              <a:rPr lang="en-IN" sz="2000" dirty="0" err="1" smtClean="0">
                <a:solidFill>
                  <a:srgbClr val="FF0000"/>
                </a:solidFill>
              </a:rPr>
              <a:t>Serializable</a:t>
            </a:r>
            <a:r>
              <a:rPr lang="en-IN" sz="2000" dirty="0" smtClean="0"/>
              <a:t> </a:t>
            </a:r>
            <a:r>
              <a:rPr lang="en-IN" sz="2000" dirty="0" smtClean="0"/>
              <a:t>update(Object entity</a:t>
            </a:r>
            <a:r>
              <a:rPr lang="en-IN" sz="2000" dirty="0" smtClean="0"/>
              <a:t>) {</a:t>
            </a:r>
            <a:br>
              <a:rPr lang="en-IN" sz="2000" dirty="0" smtClean="0"/>
            </a:b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Serializable</a:t>
            </a:r>
            <a:r>
              <a:rPr lang="en-IN" sz="2000" dirty="0" smtClean="0"/>
              <a:t> id = null;</a:t>
            </a:r>
            <a:br>
              <a:rPr lang="en-IN" sz="2000" dirty="0" smtClean="0"/>
            </a:br>
            <a:r>
              <a:rPr lang="en-IN" sz="2000" dirty="0" smtClean="0"/>
              <a:t>	Transaction </a:t>
            </a:r>
            <a:r>
              <a:rPr lang="en-IN" sz="2000" dirty="0" err="1" smtClean="0"/>
              <a:t>transaction</a:t>
            </a:r>
            <a:r>
              <a:rPr lang="en-IN" sz="2000" dirty="0" smtClean="0"/>
              <a:t> = null;</a:t>
            </a:r>
            <a:br>
              <a:rPr lang="en-IN" sz="2000" dirty="0" smtClean="0"/>
            </a:br>
            <a:r>
              <a:rPr lang="en-IN" sz="2000" dirty="0" smtClean="0"/>
              <a:t>	Session </a:t>
            </a:r>
            <a:r>
              <a:rPr lang="en-IN" sz="2000" dirty="0" err="1" smtClean="0"/>
              <a:t>session</a:t>
            </a:r>
            <a:r>
              <a:rPr lang="en-IN" sz="2000" dirty="0" smtClean="0"/>
              <a:t> =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sessionFactory.openSession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	transaction </a:t>
            </a:r>
            <a:r>
              <a:rPr lang="en-IN" sz="2000" dirty="0" smtClean="0"/>
              <a:t>= </a:t>
            </a:r>
            <a:r>
              <a:rPr lang="en-IN" sz="2000" dirty="0" err="1" smtClean="0"/>
              <a:t>session.beginTransaction</a:t>
            </a:r>
            <a:r>
              <a:rPr lang="en-IN" sz="2000" dirty="0" smtClean="0"/>
              <a:t>();</a:t>
            </a:r>
            <a:br>
              <a:rPr lang="en-IN" sz="2000" dirty="0" smtClean="0"/>
            </a:b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session.update</a:t>
            </a:r>
            <a:r>
              <a:rPr lang="en-IN" sz="2000" dirty="0" smtClean="0">
                <a:solidFill>
                  <a:srgbClr val="FF0000"/>
                </a:solidFill>
              </a:rPr>
              <a:t>(entity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 public Object </a:t>
            </a:r>
            <a:r>
              <a:rPr lang="en-IN" sz="2000" dirty="0" err="1" smtClean="0">
                <a:solidFill>
                  <a:srgbClr val="FF0000"/>
                </a:solidFill>
              </a:rPr>
              <a:t>findById</a:t>
            </a:r>
            <a:r>
              <a:rPr lang="en-IN" sz="2000" dirty="0" smtClean="0">
                <a:solidFill>
                  <a:srgbClr val="FF0000"/>
                </a:solidFill>
              </a:rPr>
              <a:t>(</a:t>
            </a:r>
            <a:r>
              <a:rPr lang="en-IN" sz="2000" dirty="0" err="1" smtClean="0"/>
              <a:t>Serializable</a:t>
            </a:r>
            <a:r>
              <a:rPr lang="en-IN" sz="2000" dirty="0" smtClean="0"/>
              <a:t> id, Class&lt;?&gt; </a:t>
            </a:r>
            <a:r>
              <a:rPr lang="en-IN" sz="2000" dirty="0" smtClean="0"/>
              <a:t>class</a:t>
            </a:r>
            <a:r>
              <a:rPr lang="en-IN" sz="2000" dirty="0" smtClean="0"/>
              <a:t>) {</a:t>
            </a:r>
            <a:br>
              <a:rPr lang="en-IN" sz="2000" dirty="0" smtClean="0"/>
            </a:br>
            <a:r>
              <a:rPr lang="en-IN" sz="2000" dirty="0" smtClean="0"/>
              <a:t>	Session </a:t>
            </a:r>
            <a:r>
              <a:rPr lang="en-IN" sz="2000" dirty="0" err="1" smtClean="0"/>
              <a:t>session</a:t>
            </a:r>
            <a:r>
              <a:rPr lang="en-IN" sz="2000" dirty="0" smtClean="0"/>
              <a:t> = </a:t>
            </a:r>
            <a:r>
              <a:rPr lang="en-IN" sz="2000" dirty="0" err="1" smtClean="0"/>
              <a:t>sessionFactory.openSession</a:t>
            </a:r>
            <a:r>
              <a:rPr lang="en-IN" sz="2000" dirty="0" smtClean="0"/>
              <a:t>();</a:t>
            </a:r>
            <a:br>
              <a:rPr lang="en-IN" sz="2000" dirty="0" smtClean="0"/>
            </a:br>
            <a:r>
              <a:rPr lang="en-IN" sz="2000" dirty="0" smtClean="0"/>
              <a:t>	return </a:t>
            </a:r>
            <a:r>
              <a:rPr lang="en-IN" sz="2000" dirty="0" err="1" smtClean="0"/>
              <a:t>session.get</a:t>
            </a:r>
            <a:r>
              <a:rPr lang="en-IN" sz="2000" dirty="0" smtClean="0"/>
              <a:t>(</a:t>
            </a:r>
            <a:r>
              <a:rPr lang="en-IN" sz="2000" dirty="0" err="1" smtClean="0"/>
              <a:t>clas</a:t>
            </a:r>
            <a:r>
              <a:rPr lang="en-IN" sz="2000" dirty="0" smtClean="0"/>
              <a:t>, id);</a:t>
            </a:r>
            <a:br>
              <a:rPr lang="en-IN" sz="2000" dirty="0" smtClean="0"/>
            </a:br>
            <a:r>
              <a:rPr lang="en-IN" sz="2000" dirty="0" smtClean="0"/>
              <a:t>	}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IN" sz="2000" dirty="0" smtClean="0"/>
              <a:t> </a:t>
            </a:r>
            <a:r>
              <a:rPr lang="en-IN" sz="2000" dirty="0" smtClean="0"/>
              <a:t>public void </a:t>
            </a:r>
            <a:r>
              <a:rPr lang="en-IN" sz="2000" dirty="0" smtClean="0">
                <a:solidFill>
                  <a:srgbClr val="FF0000"/>
                </a:solidFill>
              </a:rPr>
              <a:t>delete</a:t>
            </a:r>
            <a:r>
              <a:rPr lang="en-IN" sz="2000" dirty="0" smtClean="0"/>
              <a:t>(</a:t>
            </a:r>
            <a:r>
              <a:rPr lang="en-IN" sz="2000" dirty="0" err="1" smtClean="0"/>
              <a:t>Serializable</a:t>
            </a:r>
            <a:r>
              <a:rPr lang="en-IN" sz="2000" dirty="0" smtClean="0"/>
              <a:t> id, Class&lt;?&gt; </a:t>
            </a:r>
            <a:r>
              <a:rPr lang="en-IN" sz="2000" dirty="0" smtClean="0"/>
              <a:t>class </a:t>
            </a:r>
            <a:r>
              <a:rPr lang="en-IN" sz="2000" dirty="0" smtClean="0"/>
              <a:t>) {</a:t>
            </a:r>
            <a:br>
              <a:rPr lang="en-IN" sz="2000" dirty="0" smtClean="0"/>
            </a:br>
            <a:r>
              <a:rPr lang="en-IN" sz="2000" dirty="0" smtClean="0"/>
              <a:t>	Session </a:t>
            </a:r>
            <a:r>
              <a:rPr lang="en-IN" sz="2000" dirty="0" err="1" smtClean="0"/>
              <a:t>session</a:t>
            </a:r>
            <a:r>
              <a:rPr lang="en-IN" sz="2000" dirty="0" smtClean="0"/>
              <a:t> = </a:t>
            </a:r>
            <a:r>
              <a:rPr lang="en-IN" sz="2000" dirty="0" err="1" smtClean="0"/>
              <a:t>sessionFactory.openSession</a:t>
            </a:r>
            <a:r>
              <a:rPr lang="en-IN" sz="2000" dirty="0" smtClean="0"/>
              <a:t>();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IN" sz="2000" dirty="0" smtClean="0"/>
              <a:t> </a:t>
            </a:r>
            <a:r>
              <a:rPr lang="en-IN" sz="2000" dirty="0" smtClean="0"/>
              <a:t>Object data = </a:t>
            </a:r>
            <a:r>
              <a:rPr lang="en-IN" sz="2000" dirty="0" err="1" smtClean="0">
                <a:solidFill>
                  <a:srgbClr val="FF0000"/>
                </a:solidFill>
              </a:rPr>
              <a:t>findById</a:t>
            </a:r>
            <a:r>
              <a:rPr lang="en-IN" sz="2000" dirty="0" smtClean="0"/>
              <a:t>(id, </a:t>
            </a:r>
            <a:r>
              <a:rPr lang="en-IN" sz="2000" dirty="0" err="1" smtClean="0"/>
              <a:t>clas</a:t>
            </a:r>
            <a:r>
              <a:rPr lang="en-IN" sz="2000" dirty="0" smtClean="0"/>
              <a:t>); 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 </a:t>
            </a:r>
            <a:r>
              <a:rPr lang="en-IN" sz="2000" dirty="0" err="1" smtClean="0"/>
              <a:t>session.</a:t>
            </a:r>
            <a:r>
              <a:rPr lang="en-IN" sz="2000" dirty="0" err="1" smtClean="0">
                <a:solidFill>
                  <a:srgbClr val="FF0000"/>
                </a:solidFill>
              </a:rPr>
              <a:t>delete</a:t>
            </a:r>
            <a:r>
              <a:rPr lang="en-IN" sz="2000" dirty="0" smtClean="0">
                <a:solidFill>
                  <a:srgbClr val="FF0000"/>
                </a:solidFill>
              </a:rPr>
              <a:t>(data</a:t>
            </a:r>
            <a:r>
              <a:rPr lang="en-IN" sz="2000" dirty="0" smtClean="0">
                <a:solidFill>
                  <a:srgbClr val="FF0000"/>
                </a:solidFill>
              </a:rPr>
              <a:t>); </a:t>
            </a:r>
            <a:r>
              <a:rPr lang="en-IN" sz="2000" dirty="0" smtClean="0"/>
              <a:t>}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	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public </a:t>
            </a:r>
            <a:r>
              <a:rPr lang="en-IN" sz="2000" dirty="0" smtClean="0"/>
              <a:t>List&lt;?&gt; </a:t>
            </a:r>
            <a:r>
              <a:rPr lang="en-IN" sz="2000" dirty="0" err="1" smtClean="0">
                <a:solidFill>
                  <a:srgbClr val="FF0000"/>
                </a:solidFill>
              </a:rPr>
              <a:t>findAll</a:t>
            </a:r>
            <a:r>
              <a:rPr lang="en-IN" sz="2000" dirty="0" smtClean="0">
                <a:solidFill>
                  <a:srgbClr val="FF0000"/>
                </a:solidFill>
              </a:rPr>
              <a:t>(Class</a:t>
            </a:r>
            <a:r>
              <a:rPr lang="en-IN" sz="2000" dirty="0" smtClean="0"/>
              <a:t>&lt;?&gt; </a:t>
            </a:r>
            <a:r>
              <a:rPr lang="en-IN" sz="2000" dirty="0" err="1" smtClean="0"/>
              <a:t>clas</a:t>
            </a:r>
            <a:r>
              <a:rPr lang="en-IN" sz="2000" dirty="0" smtClean="0"/>
              <a:t>) {</a:t>
            </a:r>
            <a:br>
              <a:rPr lang="en-IN" sz="2000" dirty="0" smtClean="0"/>
            </a:br>
            <a:r>
              <a:rPr lang="en-IN" sz="2000" dirty="0" smtClean="0"/>
              <a:t>	Session </a:t>
            </a:r>
            <a:r>
              <a:rPr lang="en-IN" sz="2000" dirty="0" err="1" smtClean="0"/>
              <a:t>session</a:t>
            </a:r>
            <a:r>
              <a:rPr lang="en-IN" sz="2000" dirty="0" smtClean="0"/>
              <a:t> = 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sessionFactory.openSession</a:t>
            </a:r>
            <a:r>
              <a:rPr lang="en-IN" sz="2000" dirty="0" smtClean="0"/>
              <a:t>();</a:t>
            </a:r>
            <a:br>
              <a:rPr lang="en-IN" sz="2000" dirty="0" smtClean="0"/>
            </a:br>
            <a:r>
              <a:rPr lang="en-IN" sz="2000" dirty="0" smtClean="0"/>
              <a:t>	Query </a:t>
            </a:r>
            <a:r>
              <a:rPr lang="en-IN" sz="2000" dirty="0" err="1" smtClean="0"/>
              <a:t>query</a:t>
            </a:r>
            <a:r>
              <a:rPr lang="en-IN" sz="2000" dirty="0" smtClean="0"/>
              <a:t> = </a:t>
            </a:r>
            <a:r>
              <a:rPr lang="en-IN" sz="2000" dirty="0" err="1" smtClean="0">
                <a:solidFill>
                  <a:srgbClr val="FF0000"/>
                </a:solidFill>
              </a:rPr>
              <a:t>session.createQuery</a:t>
            </a:r>
            <a:r>
              <a:rPr lang="en-IN" sz="2000" dirty="0" smtClean="0"/>
              <a:t>( "from " + </a:t>
            </a:r>
            <a:r>
              <a:rPr lang="en-IN" sz="2000" dirty="0" smtClean="0"/>
              <a:t>								</a:t>
            </a:r>
            <a:r>
              <a:rPr lang="en-IN" sz="2000" dirty="0" err="1" smtClean="0"/>
              <a:t>clas.getName</a:t>
            </a:r>
            <a:r>
              <a:rPr lang="en-IN" sz="2000" dirty="0" smtClean="0"/>
              <a:t>()); </a:t>
            </a:r>
            <a:br>
              <a:rPr lang="en-IN" sz="2000" dirty="0" smtClean="0"/>
            </a:br>
            <a:r>
              <a:rPr lang="en-IN" sz="2000" dirty="0" smtClean="0"/>
              <a:t>	return </a:t>
            </a:r>
            <a:r>
              <a:rPr lang="en-IN" sz="2000" dirty="0" err="1" smtClean="0">
                <a:solidFill>
                  <a:srgbClr val="FF0000"/>
                </a:solidFill>
              </a:rPr>
              <a:t>query.list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}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 </a:t>
            </a:r>
            <a:r>
              <a:rPr lang="en-IN" sz="2000" dirty="0" smtClean="0"/>
              <a:t>  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	</a:t>
            </a:r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Step6:create service class: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 </a:t>
            </a:r>
            <a:r>
              <a:rPr lang="en-IN" sz="2000" dirty="0" smtClean="0"/>
              <a:t>public class </a:t>
            </a:r>
            <a:r>
              <a:rPr lang="en-IN" sz="2000" u="sng" dirty="0" err="1" smtClean="0">
                <a:solidFill>
                  <a:srgbClr val="FF0000"/>
                </a:solidFill>
              </a:rPr>
              <a:t>EmployeeService</a:t>
            </a:r>
            <a:r>
              <a:rPr lang="en-IN" sz="2000" dirty="0" smtClean="0"/>
              <a:t> {</a:t>
            </a:r>
            <a:br>
              <a:rPr lang="en-IN" sz="2000" dirty="0" smtClean="0"/>
            </a:br>
            <a:r>
              <a:rPr lang="en-IN" sz="2000" dirty="0" smtClean="0"/>
              <a:t>	private </a:t>
            </a:r>
            <a:r>
              <a:rPr lang="en-IN" sz="2000" dirty="0" err="1" smtClean="0">
                <a:solidFill>
                  <a:srgbClr val="FF0000"/>
                </a:solidFill>
              </a:rPr>
              <a:t>EmployeeDAO</a:t>
            </a:r>
            <a:r>
              <a:rPr lang="en-IN" sz="2000" dirty="0" smtClean="0"/>
              <a:t> </a:t>
            </a:r>
            <a:r>
              <a:rPr lang="en-IN" sz="2000" dirty="0" err="1" smtClean="0"/>
              <a:t>employeeDAO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IN" sz="2000" dirty="0" smtClean="0"/>
              <a:t>	 public </a:t>
            </a:r>
            <a:r>
              <a:rPr lang="en-IN" sz="2000" dirty="0" smtClean="0"/>
              <a:t>Employee </a:t>
            </a:r>
            <a:r>
              <a:rPr lang="en-IN" sz="2000" dirty="0" err="1" smtClean="0">
                <a:solidFill>
                  <a:srgbClr val="FF0000"/>
                </a:solidFill>
              </a:rPr>
              <a:t>getEmployee</a:t>
            </a:r>
            <a:r>
              <a:rPr lang="en-IN" sz="2000" dirty="0" smtClean="0"/>
              <a:t>(long </a:t>
            </a:r>
            <a:r>
              <a:rPr lang="en-IN" sz="2000" dirty="0" err="1" smtClean="0"/>
              <a:t>employeeId</a:t>
            </a:r>
            <a:r>
              <a:rPr lang="en-IN" sz="2000" dirty="0" smtClean="0"/>
              <a:t>) {</a:t>
            </a:r>
            <a:br>
              <a:rPr lang="en-IN" sz="2000" dirty="0" smtClean="0"/>
            </a:br>
            <a:r>
              <a:rPr lang="en-IN" sz="2000" dirty="0" smtClean="0"/>
              <a:t>	return </a:t>
            </a:r>
            <a:r>
              <a:rPr lang="en-IN" sz="2000" dirty="0" err="1" smtClean="0"/>
              <a:t>this.employeeDAO.</a:t>
            </a:r>
            <a:r>
              <a:rPr lang="en-IN" sz="2000" dirty="0" err="1" smtClean="0">
                <a:solidFill>
                  <a:srgbClr val="FF0000"/>
                </a:solidFill>
              </a:rPr>
              <a:t>getEmployee</a:t>
            </a:r>
            <a:r>
              <a:rPr lang="en-IN" sz="2000" dirty="0" smtClean="0"/>
              <a:t>(</a:t>
            </a:r>
            <a:r>
              <a:rPr lang="en-IN" sz="2000" dirty="0" err="1" smtClean="0"/>
              <a:t>employeeId</a:t>
            </a:r>
            <a:r>
              <a:rPr lang="en-IN" sz="2000" dirty="0" smtClean="0"/>
              <a:t>);</a:t>
            </a:r>
            <a:br>
              <a:rPr lang="en-IN" sz="2000" dirty="0" smtClean="0"/>
            </a:br>
            <a:r>
              <a:rPr lang="en-IN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</a:t>
            </a:r>
            <a:r>
              <a:rPr lang="en-IN" sz="2000" dirty="0" smtClean="0"/>
              <a:t>public </a:t>
            </a:r>
            <a:r>
              <a:rPr lang="en-IN" sz="2000" dirty="0" smtClean="0"/>
              <a:t>long </a:t>
            </a:r>
            <a:r>
              <a:rPr lang="en-IN" sz="2000" dirty="0" err="1" smtClean="0">
                <a:solidFill>
                  <a:srgbClr val="FF0000"/>
                </a:solidFill>
              </a:rPr>
              <a:t>addEmployee</a:t>
            </a:r>
            <a:r>
              <a:rPr lang="en-IN" sz="2000" dirty="0" smtClean="0"/>
              <a:t>(Employee </a:t>
            </a:r>
            <a:r>
              <a:rPr lang="en-IN" sz="2000" dirty="0" err="1" smtClean="0"/>
              <a:t>employee</a:t>
            </a:r>
            <a:r>
              <a:rPr lang="en-IN" sz="2000" dirty="0" smtClean="0"/>
              <a:t>) {</a:t>
            </a:r>
            <a:br>
              <a:rPr lang="en-IN" sz="2000" dirty="0" smtClean="0"/>
            </a:br>
            <a:r>
              <a:rPr lang="en-IN" sz="2000" dirty="0" smtClean="0"/>
              <a:t>	return </a:t>
            </a:r>
            <a:r>
              <a:rPr lang="en-IN" sz="2000" dirty="0" err="1" smtClean="0"/>
              <a:t>this.employeeDAO.</a:t>
            </a:r>
            <a:r>
              <a:rPr lang="en-IN" sz="2000" dirty="0" err="1" smtClean="0">
                <a:solidFill>
                  <a:srgbClr val="FF0000"/>
                </a:solidFill>
              </a:rPr>
              <a:t>addEmployee</a:t>
            </a:r>
            <a:r>
              <a:rPr lang="en-IN" sz="2000" dirty="0" smtClean="0"/>
              <a:t>(employee);</a:t>
            </a:r>
            <a:br>
              <a:rPr lang="en-IN" sz="2000" dirty="0" smtClean="0"/>
            </a:br>
            <a:r>
              <a:rPr lang="en-IN" sz="2000" dirty="0" smtClean="0"/>
              <a:t>	}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public </a:t>
            </a:r>
            <a:r>
              <a:rPr lang="en-IN" sz="2000" dirty="0" smtClean="0"/>
              <a:t>Employee </a:t>
            </a:r>
            <a:r>
              <a:rPr lang="en-IN" sz="2000" dirty="0" err="1" smtClean="0">
                <a:solidFill>
                  <a:srgbClr val="FF0000"/>
                </a:solidFill>
              </a:rPr>
              <a:t>updateEmployee</a:t>
            </a:r>
            <a:r>
              <a:rPr lang="en-IN" sz="2000" dirty="0" smtClean="0"/>
              <a:t>(Employee </a:t>
            </a:r>
            <a:r>
              <a:rPr lang="en-IN" sz="2000" dirty="0" err="1" smtClean="0"/>
              <a:t>employee</a:t>
            </a:r>
            <a:r>
              <a:rPr lang="en-IN" sz="2000" dirty="0" smtClean="0"/>
              <a:t>) {</a:t>
            </a:r>
            <a:br>
              <a:rPr lang="en-IN" sz="2000" dirty="0" smtClean="0"/>
            </a:br>
            <a:r>
              <a:rPr lang="en-IN" sz="2000" dirty="0" smtClean="0"/>
              <a:t>	return </a:t>
            </a:r>
            <a:r>
              <a:rPr lang="en-IN" sz="2000" dirty="0" err="1" smtClean="0"/>
              <a:t>this.employeeDAO.</a:t>
            </a:r>
            <a:r>
              <a:rPr lang="en-IN" sz="2000" dirty="0" err="1" smtClean="0">
                <a:solidFill>
                  <a:srgbClr val="FF0000"/>
                </a:solidFill>
              </a:rPr>
              <a:t>updateEmployee</a:t>
            </a:r>
            <a:r>
              <a:rPr lang="en-IN" sz="2000" dirty="0" smtClean="0"/>
              <a:t>(employee);</a:t>
            </a:r>
            <a:br>
              <a:rPr lang="en-IN" sz="2000" dirty="0" smtClean="0"/>
            </a:br>
            <a:r>
              <a:rPr lang="en-IN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public List&lt;Employee&gt; </a:t>
            </a:r>
            <a:r>
              <a:rPr lang="en-IN" sz="2000" dirty="0" err="1" smtClean="0">
                <a:solidFill>
                  <a:srgbClr val="FF0000"/>
                </a:solidFill>
              </a:rPr>
              <a:t>listEmployee</a:t>
            </a:r>
            <a:r>
              <a:rPr lang="en-IN" sz="2000" dirty="0" smtClean="0"/>
              <a:t>() {</a:t>
            </a:r>
            <a:br>
              <a:rPr lang="en-IN" sz="2000" dirty="0" smtClean="0"/>
            </a:br>
            <a:r>
              <a:rPr lang="en-IN" sz="2000" dirty="0" smtClean="0"/>
              <a:t>	return </a:t>
            </a:r>
            <a:r>
              <a:rPr lang="en-IN" sz="2000" dirty="0" err="1" smtClean="0"/>
              <a:t>this.employeeDAO.</a:t>
            </a:r>
            <a:r>
              <a:rPr lang="en-IN" sz="2000" dirty="0" err="1" smtClean="0">
                <a:solidFill>
                  <a:srgbClr val="FF0000"/>
                </a:solidFill>
              </a:rPr>
              <a:t>listEmployee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step7:create Dao class: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public class </a:t>
            </a:r>
            <a:r>
              <a:rPr lang="en-IN" sz="2000" dirty="0" err="1" smtClean="0">
                <a:solidFill>
                  <a:srgbClr val="FF0000"/>
                </a:solidFill>
              </a:rPr>
              <a:t>EmployeeDAO</a:t>
            </a:r>
            <a:r>
              <a:rPr lang="en-IN" sz="2000" dirty="0" smtClean="0"/>
              <a:t> {</a:t>
            </a:r>
            <a:br>
              <a:rPr lang="en-IN" sz="2000" dirty="0" smtClean="0"/>
            </a:br>
            <a:r>
              <a:rPr lang="en-IN" sz="2000" dirty="0" smtClean="0"/>
              <a:t>	private </a:t>
            </a:r>
            <a:r>
              <a:rPr lang="en-IN" sz="2000" dirty="0" err="1" smtClean="0"/>
              <a:t>HibernateTemplate</a:t>
            </a:r>
            <a:r>
              <a:rPr lang="en-IN" sz="2000" dirty="0" smtClean="0"/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hibernateTemplate</a:t>
            </a:r>
            <a:r>
              <a:rPr lang="en-IN" sz="2000" dirty="0" smtClean="0"/>
              <a:t>;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public Employee </a:t>
            </a:r>
            <a:r>
              <a:rPr lang="en-IN" sz="2000" dirty="0" err="1" smtClean="0">
                <a:solidFill>
                  <a:srgbClr val="FF0000"/>
                </a:solidFill>
              </a:rPr>
              <a:t>getEmployee</a:t>
            </a:r>
            <a:r>
              <a:rPr lang="en-IN" sz="2000" dirty="0" smtClean="0"/>
              <a:t>(long </a:t>
            </a:r>
            <a:r>
              <a:rPr lang="en-IN" sz="2000" dirty="0" err="1" smtClean="0"/>
              <a:t>employeeId</a:t>
            </a:r>
            <a:r>
              <a:rPr lang="en-IN" sz="2000" dirty="0" smtClean="0"/>
              <a:t>) </a:t>
            </a: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	return </a:t>
            </a:r>
            <a:r>
              <a:rPr lang="en-IN" sz="2000" dirty="0" smtClean="0"/>
              <a:t>(Employee) </a:t>
            </a:r>
            <a:r>
              <a:rPr lang="en-IN" sz="2000" dirty="0" err="1" smtClean="0"/>
              <a:t>this.hibernateTemplate.</a:t>
            </a:r>
            <a:r>
              <a:rPr lang="en-IN" sz="2000" dirty="0" err="1" smtClean="0">
                <a:solidFill>
                  <a:srgbClr val="FF0000"/>
                </a:solidFill>
              </a:rPr>
              <a:t>findById</a:t>
            </a:r>
            <a:r>
              <a:rPr lang="en-IN" sz="2000" dirty="0" smtClean="0"/>
              <a:t>(</a:t>
            </a:r>
            <a:r>
              <a:rPr lang="en-IN" sz="2000" dirty="0" err="1" smtClean="0"/>
              <a:t>employeeId</a:t>
            </a:r>
            <a:r>
              <a:rPr lang="en-IN" sz="2000" dirty="0" smtClean="0"/>
              <a:t>, </a:t>
            </a:r>
            <a:r>
              <a:rPr lang="en-IN" sz="2000" dirty="0" err="1" smtClean="0"/>
              <a:t>Employee.class</a:t>
            </a:r>
            <a:r>
              <a:rPr lang="en-IN" sz="2000" dirty="0" smtClean="0"/>
              <a:t>);</a:t>
            </a:r>
            <a:br>
              <a:rPr lang="en-IN" sz="2000" dirty="0" smtClean="0"/>
            </a:br>
            <a:r>
              <a:rPr lang="en-IN" sz="2000" dirty="0" smtClean="0"/>
              <a:t>}</a:t>
            </a:r>
          </a:p>
          <a:p>
            <a:pPr>
              <a:buNone/>
            </a:pPr>
            <a:r>
              <a:rPr lang="en-IN" sz="2000" dirty="0" smtClean="0"/>
              <a:t>public long </a:t>
            </a:r>
            <a:r>
              <a:rPr lang="en-IN" sz="2000" dirty="0" err="1" smtClean="0">
                <a:solidFill>
                  <a:srgbClr val="FF0000"/>
                </a:solidFill>
              </a:rPr>
              <a:t>addEmployee</a:t>
            </a:r>
            <a:r>
              <a:rPr lang="en-IN" sz="2000" dirty="0" smtClean="0"/>
              <a:t>(Employee </a:t>
            </a:r>
            <a:r>
              <a:rPr lang="en-IN" sz="2000" dirty="0" err="1" smtClean="0"/>
              <a:t>employee</a:t>
            </a:r>
            <a:r>
              <a:rPr lang="en-IN" sz="2000" dirty="0" smtClean="0"/>
              <a:t>) {</a:t>
            </a:r>
            <a:br>
              <a:rPr lang="en-IN" sz="2000" dirty="0" smtClean="0"/>
            </a:br>
            <a:r>
              <a:rPr lang="en-IN" sz="2000" dirty="0" smtClean="0"/>
              <a:t>return (long) </a:t>
            </a:r>
            <a:r>
              <a:rPr lang="en-IN" sz="2000" dirty="0" err="1" smtClean="0"/>
              <a:t>this.hibernateTemplate.</a:t>
            </a:r>
            <a:r>
              <a:rPr lang="en-IN" sz="2000" dirty="0" err="1" smtClean="0">
                <a:solidFill>
                  <a:srgbClr val="FF0000"/>
                </a:solidFill>
              </a:rPr>
              <a:t>save</a:t>
            </a:r>
            <a:r>
              <a:rPr lang="en-IN" sz="2000" dirty="0" smtClean="0"/>
              <a:t>(employee);</a:t>
            </a:r>
            <a:br>
              <a:rPr lang="en-IN" sz="2000" dirty="0" smtClean="0"/>
            </a:br>
            <a:r>
              <a:rPr lang="en-IN" sz="2000" dirty="0" smtClean="0"/>
              <a:t>}</a:t>
            </a:r>
          </a:p>
          <a:p>
            <a:pPr>
              <a:buNone/>
            </a:pPr>
            <a:r>
              <a:rPr lang="en-IN" sz="2000" dirty="0" smtClean="0"/>
              <a:t>public void </a:t>
            </a:r>
            <a:r>
              <a:rPr lang="en-IN" sz="2000" dirty="0" err="1" smtClean="0">
                <a:solidFill>
                  <a:srgbClr val="FF0000"/>
                </a:solidFill>
              </a:rPr>
              <a:t>deleteEmployee</a:t>
            </a:r>
            <a:r>
              <a:rPr lang="en-IN" sz="2000" dirty="0" smtClean="0"/>
              <a:t>(long </a:t>
            </a:r>
            <a:r>
              <a:rPr lang="en-IN" sz="2000" dirty="0" err="1" smtClean="0"/>
              <a:t>employeeId</a:t>
            </a:r>
            <a:r>
              <a:rPr lang="en-IN" sz="2000" dirty="0" smtClean="0"/>
              <a:t>) {</a:t>
            </a:r>
            <a:br>
              <a:rPr lang="en-IN" sz="2000" dirty="0" smtClean="0"/>
            </a:br>
            <a:r>
              <a:rPr lang="en-IN" sz="2000" dirty="0" err="1" smtClean="0"/>
              <a:t>this.hibernateTemplate.</a:t>
            </a:r>
            <a:r>
              <a:rPr lang="en-IN" sz="2000" dirty="0" err="1" smtClean="0">
                <a:solidFill>
                  <a:srgbClr val="FF0000"/>
                </a:solidFill>
              </a:rPr>
              <a:t>delete</a:t>
            </a:r>
            <a:r>
              <a:rPr lang="en-IN" sz="2000" dirty="0" smtClean="0"/>
              <a:t>(</a:t>
            </a:r>
            <a:r>
              <a:rPr lang="en-IN" sz="2000" dirty="0" err="1" smtClean="0"/>
              <a:t>employeeId</a:t>
            </a:r>
            <a:r>
              <a:rPr lang="en-IN" sz="2000" dirty="0" smtClean="0"/>
              <a:t>, </a:t>
            </a:r>
            <a:r>
              <a:rPr lang="en-IN" sz="2000" dirty="0" err="1" smtClean="0"/>
              <a:t>Employee.class</a:t>
            </a:r>
            <a:r>
              <a:rPr lang="en-IN" sz="2000" dirty="0" smtClean="0"/>
              <a:t>);</a:t>
            </a:r>
            <a:br>
              <a:rPr lang="en-IN" sz="2000" dirty="0" smtClean="0"/>
            </a:br>
            <a:r>
              <a:rPr lang="en-IN" sz="2000" dirty="0" smtClean="0"/>
              <a:t>}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sz="2000" dirty="0" smtClean="0"/>
              <a:t>	public </a:t>
            </a:r>
            <a:r>
              <a:rPr lang="en-IN" sz="2000" dirty="0" smtClean="0"/>
              <a:t>List&lt;Employee&gt; </a:t>
            </a:r>
            <a:r>
              <a:rPr lang="en-IN" sz="2000" dirty="0" err="1" smtClean="0">
                <a:solidFill>
                  <a:srgbClr val="FF0000"/>
                </a:solidFill>
              </a:rPr>
              <a:t>listEmployee</a:t>
            </a:r>
            <a:r>
              <a:rPr lang="en-IN" sz="2000" dirty="0" smtClean="0"/>
              <a:t>() {</a:t>
            </a:r>
            <a:br>
              <a:rPr lang="en-IN" sz="2000" dirty="0" smtClean="0"/>
            </a:br>
            <a:r>
              <a:rPr lang="en-IN" sz="2000" dirty="0" smtClean="0"/>
              <a:t>return (List&lt;Employee&gt;) </a:t>
            </a:r>
            <a:r>
              <a:rPr lang="en-IN" sz="2000" dirty="0" err="1" smtClean="0"/>
              <a:t>this.hibernateTemplate.</a:t>
            </a:r>
            <a:r>
              <a:rPr lang="en-IN" sz="2000" dirty="0" err="1" smtClean="0">
                <a:solidFill>
                  <a:srgbClr val="FF0000"/>
                </a:solidFill>
              </a:rPr>
              <a:t>findAll</a:t>
            </a:r>
            <a:r>
              <a:rPr lang="en-IN" sz="2000" dirty="0" smtClean="0"/>
              <a:t>(</a:t>
            </a:r>
            <a:r>
              <a:rPr lang="en-IN" sz="2000" dirty="0" err="1" smtClean="0"/>
              <a:t>Employee.class</a:t>
            </a:r>
            <a:r>
              <a:rPr lang="en-IN" sz="2000" dirty="0" smtClean="0"/>
              <a:t>);</a:t>
            </a:r>
            <a:br>
              <a:rPr lang="en-IN" sz="2000" dirty="0" smtClean="0"/>
            </a:br>
            <a:r>
              <a:rPr lang="en-IN" sz="2000" dirty="0" smtClean="0"/>
              <a:t>		}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step8  creating  client class: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public </a:t>
            </a:r>
            <a:r>
              <a:rPr lang="en-IN" sz="2000" dirty="0" smtClean="0"/>
              <a:t>class </a:t>
            </a:r>
            <a:r>
              <a:rPr lang="en-IN" sz="2000" u="sng" dirty="0" smtClean="0">
                <a:solidFill>
                  <a:srgbClr val="FF0000"/>
                </a:solidFill>
              </a:rPr>
              <a:t>Application</a:t>
            </a:r>
            <a:r>
              <a:rPr lang="en-IN" sz="2000" dirty="0" smtClean="0"/>
              <a:t> {</a:t>
            </a:r>
            <a:br>
              <a:rPr lang="en-IN" sz="2000" dirty="0" smtClean="0"/>
            </a:br>
            <a:r>
              <a:rPr lang="en-IN" sz="2000" dirty="0" smtClean="0"/>
              <a:t>	public </a:t>
            </a:r>
            <a:r>
              <a:rPr lang="en-IN" sz="2000" dirty="0" smtClean="0"/>
              <a:t>static void </a:t>
            </a:r>
            <a:r>
              <a:rPr lang="en-IN" sz="2000" dirty="0" smtClean="0">
                <a:solidFill>
                  <a:srgbClr val="FF0000"/>
                </a:solidFill>
              </a:rPr>
              <a:t>main</a:t>
            </a:r>
            <a:r>
              <a:rPr lang="en-IN" sz="2000" dirty="0" smtClean="0"/>
              <a:t>(String[] </a:t>
            </a:r>
            <a:r>
              <a:rPr lang="en-IN" sz="2000" dirty="0" err="1" smtClean="0"/>
              <a:t>args</a:t>
            </a:r>
            <a:r>
              <a:rPr lang="en-IN" sz="2000" dirty="0" smtClean="0"/>
              <a:t>) </a:t>
            </a: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EmployeeService</a:t>
            </a:r>
            <a:r>
              <a:rPr lang="en-IN" sz="2000" dirty="0" smtClean="0"/>
              <a:t> </a:t>
            </a:r>
            <a:r>
              <a:rPr lang="en-IN" sz="2000" dirty="0" err="1" smtClean="0"/>
              <a:t>employeeService</a:t>
            </a:r>
            <a:r>
              <a:rPr lang="en-IN" sz="2000" dirty="0" smtClean="0"/>
              <a:t> = new </a:t>
            </a:r>
            <a:r>
              <a:rPr lang="en-IN" sz="2000" dirty="0" err="1" smtClean="0">
                <a:solidFill>
                  <a:srgbClr val="FF0000"/>
                </a:solidFill>
              </a:rPr>
              <a:t>EmployeeService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Employee</a:t>
            </a:r>
            <a:r>
              <a:rPr lang="en-IN" sz="2000" dirty="0" smtClean="0"/>
              <a:t> </a:t>
            </a:r>
            <a:r>
              <a:rPr lang="en-IN" sz="2000" dirty="0" err="1" smtClean="0"/>
              <a:t>employee</a:t>
            </a:r>
            <a:r>
              <a:rPr lang="en-IN" sz="2000" dirty="0" smtClean="0"/>
              <a:t> = new </a:t>
            </a:r>
            <a:r>
              <a:rPr lang="en-IN" sz="2000" dirty="0" smtClean="0">
                <a:solidFill>
                  <a:srgbClr val="FF0000"/>
                </a:solidFill>
              </a:rPr>
              <a:t>Employee</a:t>
            </a:r>
            <a:r>
              <a:rPr lang="en-IN" sz="2000" dirty="0" smtClean="0"/>
              <a:t>("</a:t>
            </a:r>
            <a:r>
              <a:rPr lang="en-IN" sz="2000" dirty="0" err="1" smtClean="0"/>
              <a:t>Ranga</a:t>
            </a:r>
            <a:r>
              <a:rPr lang="en-IN" sz="2000" dirty="0" smtClean="0"/>
              <a:t>", 27, 300000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("Before Saving Employee Info : "+employee);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long </a:t>
            </a:r>
            <a:r>
              <a:rPr lang="en-IN" sz="2000" dirty="0" err="1" smtClean="0"/>
              <a:t>employeeId</a:t>
            </a:r>
            <a:r>
              <a:rPr lang="en-IN" sz="2000" dirty="0" smtClean="0"/>
              <a:t> = </a:t>
            </a:r>
            <a:r>
              <a:rPr lang="en-IN" sz="2000" dirty="0" err="1" smtClean="0"/>
              <a:t>employeeService.</a:t>
            </a:r>
            <a:r>
              <a:rPr lang="en-IN" sz="2000" dirty="0" err="1" smtClean="0">
                <a:solidFill>
                  <a:srgbClr val="FF0000"/>
                </a:solidFill>
              </a:rPr>
              <a:t>addEmployee</a:t>
            </a:r>
            <a:r>
              <a:rPr lang="en-IN" sz="2000" dirty="0" smtClean="0"/>
              <a:t>(employee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// READ - Single Record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employee = </a:t>
            </a:r>
            <a:r>
              <a:rPr lang="en-IN" sz="2000" dirty="0" err="1" smtClean="0"/>
              <a:t>employeeService.</a:t>
            </a:r>
            <a:r>
              <a:rPr lang="en-IN" sz="2000" dirty="0" err="1" smtClean="0">
                <a:solidFill>
                  <a:srgbClr val="FF0000"/>
                </a:solidFill>
              </a:rPr>
              <a:t>getEmployee</a:t>
            </a:r>
            <a:r>
              <a:rPr lang="en-IN" sz="2000" dirty="0" smtClean="0"/>
              <a:t>(</a:t>
            </a:r>
            <a:r>
              <a:rPr lang="en-IN" sz="2000" dirty="0" err="1" smtClean="0"/>
              <a:t>employeeId</a:t>
            </a:r>
            <a:r>
              <a:rPr lang="en-IN" sz="2000" dirty="0" smtClean="0"/>
              <a:t>);</a:t>
            </a:r>
            <a:br>
              <a:rPr lang="en-IN" sz="2000" dirty="0" smtClean="0"/>
            </a:br>
            <a:r>
              <a:rPr lang="en-IN" sz="2000" dirty="0" err="1" smtClean="0"/>
              <a:t>System.out.println</a:t>
            </a:r>
            <a:r>
              <a:rPr lang="en-IN" sz="2000" dirty="0" smtClean="0"/>
              <a:t>("After Saving Employee Info : "+employee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// READ - Multiple Records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err="1" smtClean="0"/>
              <a:t>System.out.println</a:t>
            </a:r>
            <a:r>
              <a:rPr lang="en-IN" sz="2000" dirty="0" smtClean="0"/>
              <a:t>("Displaying all Employee Info : ");</a:t>
            </a:r>
            <a:br>
              <a:rPr lang="en-IN" sz="2000" dirty="0" smtClean="0"/>
            </a:br>
            <a:r>
              <a:rPr lang="en-IN" sz="2000" dirty="0" smtClean="0">
                <a:solidFill>
                  <a:srgbClr val="FF0000"/>
                </a:solidFill>
              </a:rPr>
              <a:t>List&lt;Employee&gt;</a:t>
            </a:r>
            <a:r>
              <a:rPr lang="en-IN" sz="2000" dirty="0" smtClean="0"/>
              <a:t> employees = </a:t>
            </a:r>
            <a:r>
              <a:rPr lang="en-IN" sz="2000" dirty="0" err="1" smtClean="0"/>
              <a:t>employeeService.</a:t>
            </a:r>
            <a:r>
              <a:rPr lang="en-IN" sz="2000" dirty="0" err="1" smtClean="0">
                <a:solidFill>
                  <a:srgbClr val="FF0000"/>
                </a:solidFill>
              </a:rPr>
              <a:t>listEmployee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>
                <a:solidFill>
                  <a:srgbClr val="FF0000"/>
                </a:solidFill>
              </a:rPr>
              <a:t>for</a:t>
            </a:r>
            <a:r>
              <a:rPr lang="en-IN" sz="2000" dirty="0" smtClean="0"/>
              <a:t> (Employee employee2 : employees) {</a:t>
            </a:r>
            <a:br>
              <a:rPr lang="en-IN" sz="2000" dirty="0" smtClean="0"/>
            </a:br>
            <a:r>
              <a:rPr lang="en-IN" sz="2000" dirty="0" err="1" smtClean="0"/>
              <a:t>System.out.println</a:t>
            </a:r>
            <a:r>
              <a:rPr lang="en-IN" sz="2000" dirty="0" smtClean="0"/>
              <a:t>(employee2);</a:t>
            </a:r>
            <a:br>
              <a:rPr lang="en-IN" sz="2000" dirty="0" smtClean="0"/>
            </a:br>
            <a:r>
              <a:rPr lang="en-IN" sz="2000" dirty="0" smtClean="0"/>
              <a:t>	}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/>
          <a:lstStyle/>
          <a:p>
            <a:r>
              <a:rPr lang="en-US" sz="4000" dirty="0" smtClean="0"/>
              <a:t>Example on hibernate crud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000" dirty="0" smtClean="0"/>
              <a:t>Below example explains how to perform </a:t>
            </a:r>
            <a:r>
              <a:rPr lang="en-IN" sz="2000" dirty="0" smtClean="0">
                <a:solidFill>
                  <a:srgbClr val="FF0000"/>
                </a:solidFill>
              </a:rPr>
              <a:t>Create, Read, Update and Delete (CRUD)</a:t>
            </a:r>
            <a:r>
              <a:rPr lang="en-IN" sz="2000" dirty="0" smtClean="0"/>
              <a:t> operations using Hibernate.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Project Structure: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438400"/>
            <a:ext cx="286666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// UPDATE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err="1" smtClean="0"/>
              <a:t>employee.setName</a:t>
            </a:r>
            <a:r>
              <a:rPr lang="en-IN" sz="2000" dirty="0" smtClean="0"/>
              <a:t>("</a:t>
            </a:r>
            <a:r>
              <a:rPr lang="en-IN" sz="2000" dirty="0" err="1" smtClean="0"/>
              <a:t>Ranga</a:t>
            </a:r>
            <a:r>
              <a:rPr lang="en-IN" sz="2000" dirty="0" smtClean="0"/>
              <a:t> Reddy");</a:t>
            </a:r>
            <a:br>
              <a:rPr lang="en-IN" sz="2000" dirty="0" smtClean="0"/>
            </a:br>
            <a:r>
              <a:rPr lang="en-IN" sz="2000" dirty="0" err="1" smtClean="0"/>
              <a:t>employee.setAge</a:t>
            </a:r>
            <a:r>
              <a:rPr lang="en-IN" sz="2000" dirty="0" smtClean="0"/>
              <a:t>(28);</a:t>
            </a:r>
            <a:br>
              <a:rPr lang="en-IN" sz="2000" dirty="0" smtClean="0"/>
            </a:br>
            <a:r>
              <a:rPr lang="en-IN" sz="2000" dirty="0" smtClean="0"/>
              <a:t>employee = </a:t>
            </a:r>
            <a:r>
              <a:rPr lang="en-IN" sz="2000" dirty="0" err="1" smtClean="0"/>
              <a:t>employeeService.</a:t>
            </a:r>
            <a:r>
              <a:rPr lang="en-IN" sz="2000" dirty="0" err="1" smtClean="0">
                <a:solidFill>
                  <a:srgbClr val="FF0000"/>
                </a:solidFill>
              </a:rPr>
              <a:t>updateEmployee</a:t>
            </a:r>
            <a:r>
              <a:rPr lang="en-IN" sz="2000" dirty="0" smtClean="0"/>
              <a:t>(employee);</a:t>
            </a:r>
            <a:br>
              <a:rPr lang="en-IN" sz="2000" dirty="0" smtClean="0"/>
            </a:br>
            <a:r>
              <a:rPr lang="en-IN" sz="2000" dirty="0" err="1" smtClean="0"/>
              <a:t>System.out.println</a:t>
            </a:r>
            <a:r>
              <a:rPr lang="en-IN" sz="2000" dirty="0" smtClean="0"/>
              <a:t>("After </a:t>
            </a:r>
            <a:r>
              <a:rPr lang="en-IN" sz="2000" dirty="0" err="1" smtClean="0"/>
              <a:t>Updation</a:t>
            </a:r>
            <a:r>
              <a:rPr lang="en-IN" sz="2000" dirty="0" smtClean="0"/>
              <a:t> Employee Info : "+employee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// DELETE</a:t>
            </a:r>
            <a:r>
              <a:rPr lang="en-IN" sz="1600" dirty="0" smtClean="0"/>
              <a:t>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err="1" smtClean="0"/>
              <a:t>employeeService.</a:t>
            </a:r>
            <a:r>
              <a:rPr lang="en-IN" sz="2000" dirty="0" err="1" smtClean="0">
                <a:solidFill>
                  <a:srgbClr val="FF0000"/>
                </a:solidFill>
              </a:rPr>
              <a:t>deleteEmployee</a:t>
            </a:r>
            <a:r>
              <a:rPr lang="en-IN" sz="2000" dirty="0" smtClean="0"/>
              <a:t>(</a:t>
            </a:r>
            <a:r>
              <a:rPr lang="en-IN" sz="2000" dirty="0" err="1" smtClean="0"/>
              <a:t>employeeId</a:t>
            </a:r>
            <a:r>
              <a:rPr lang="en-IN" sz="2000" dirty="0" smtClean="0"/>
              <a:t>); </a:t>
            </a:r>
            <a:br>
              <a:rPr lang="en-IN" sz="2000" dirty="0" smtClean="0"/>
            </a:br>
            <a:r>
              <a:rPr lang="en-IN" sz="2000" dirty="0" smtClean="0"/>
              <a:t>employee = </a:t>
            </a:r>
            <a:r>
              <a:rPr lang="en-IN" sz="2000" dirty="0" err="1" smtClean="0"/>
              <a:t>employeeService.</a:t>
            </a:r>
            <a:r>
              <a:rPr lang="en-IN" sz="2000" dirty="0" err="1" smtClean="0">
                <a:solidFill>
                  <a:srgbClr val="FF0000"/>
                </a:solidFill>
              </a:rPr>
              <a:t>getEmployee</a:t>
            </a:r>
            <a:r>
              <a:rPr lang="en-IN" sz="2000" dirty="0" smtClean="0"/>
              <a:t>(</a:t>
            </a:r>
            <a:r>
              <a:rPr lang="en-IN" sz="2000" dirty="0" err="1" smtClean="0"/>
              <a:t>employeeId</a:t>
            </a:r>
            <a:r>
              <a:rPr lang="en-IN" sz="2000" dirty="0" smtClean="0"/>
              <a:t>);</a:t>
            </a:r>
            <a:br>
              <a:rPr lang="en-IN" sz="2000" dirty="0" smtClean="0"/>
            </a:br>
            <a:r>
              <a:rPr lang="en-IN" sz="2000" dirty="0" err="1" smtClean="0"/>
              <a:t>System.out.println</a:t>
            </a:r>
            <a:r>
              <a:rPr lang="en-IN" sz="2000" dirty="0" smtClean="0"/>
              <a:t>("After Deletion Employee Info : "+employee</a:t>
            </a:r>
            <a:r>
              <a:rPr lang="en-IN" sz="2000" dirty="0" smtClean="0"/>
              <a:t>);}</a:t>
            </a:r>
            <a:br>
              <a:rPr lang="en-IN" sz="2000" dirty="0" smtClean="0"/>
            </a:br>
            <a:r>
              <a:rPr lang="en-IN" sz="2000" dirty="0" smtClean="0"/>
              <a:t>}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 crud example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Step1: Creating the POJO </a:t>
            </a:r>
            <a:r>
              <a:rPr lang="en-IN" sz="2000" dirty="0" smtClean="0">
                <a:solidFill>
                  <a:srgbClr val="FF0000"/>
                </a:solidFill>
              </a:rPr>
              <a:t>class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public class </a:t>
            </a:r>
            <a:r>
              <a:rPr lang="en-IN" sz="2000" dirty="0" smtClean="0">
                <a:solidFill>
                  <a:srgbClr val="FF0000"/>
                </a:solidFill>
              </a:rPr>
              <a:t>Employee</a:t>
            </a:r>
            <a:r>
              <a:rPr lang="en-IN" sz="2000" dirty="0" smtClean="0"/>
              <a:t> </a:t>
            </a:r>
            <a:r>
              <a:rPr lang="en-IN" sz="2000" dirty="0" smtClean="0"/>
              <a:t>{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i="1" dirty="0" smtClean="0">
                <a:solidFill>
                  <a:srgbClr val="FF0000"/>
                </a:solidFill>
              </a:rPr>
              <a:t>// </a:t>
            </a:r>
            <a:r>
              <a:rPr lang="en-IN" sz="2000" i="1" dirty="0" smtClean="0">
                <a:solidFill>
                  <a:srgbClr val="FF0000"/>
                </a:solidFill>
              </a:rPr>
              <a:t>properties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private long id; </a:t>
            </a:r>
            <a:r>
              <a:rPr lang="en-IN" sz="2000" i="1" dirty="0" smtClean="0">
                <a:solidFill>
                  <a:srgbClr val="FF0000"/>
                </a:solidFill>
              </a:rPr>
              <a:t>// identifier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private String name;</a:t>
            </a:r>
            <a:br>
              <a:rPr lang="en-IN" sz="2000" dirty="0" smtClean="0"/>
            </a:br>
            <a:r>
              <a:rPr lang="en-IN" sz="2000" dirty="0" smtClean="0"/>
              <a:t>private </a:t>
            </a:r>
            <a:r>
              <a:rPr lang="en-IN" sz="2000" dirty="0" err="1" smtClean="0"/>
              <a:t>int</a:t>
            </a:r>
            <a:r>
              <a:rPr lang="en-IN" sz="2000" dirty="0" smtClean="0"/>
              <a:t> age;</a:t>
            </a:r>
            <a:br>
              <a:rPr lang="en-IN" sz="2000" dirty="0" smtClean="0"/>
            </a:br>
            <a:r>
              <a:rPr lang="en-IN" sz="2000" dirty="0" smtClean="0"/>
              <a:t>private float salary;</a:t>
            </a:r>
            <a:br>
              <a:rPr lang="en-IN" sz="2000" dirty="0" smtClean="0"/>
            </a:br>
            <a:r>
              <a:rPr lang="en-IN" sz="2000" dirty="0" smtClean="0"/>
              <a:t>public </a:t>
            </a:r>
            <a:r>
              <a:rPr lang="en-IN" sz="2000" dirty="0" smtClean="0"/>
              <a:t>Employee() {</a:t>
            </a:r>
            <a:br>
              <a:rPr lang="en-IN" sz="2000" dirty="0" smtClean="0"/>
            </a:br>
            <a:r>
              <a:rPr lang="en-IN" sz="2000" dirty="0" smtClean="0"/>
              <a:t>super();</a:t>
            </a:r>
            <a:br>
              <a:rPr lang="en-IN" sz="2000" dirty="0" smtClean="0"/>
            </a:br>
            <a:r>
              <a:rPr lang="en-IN" sz="2000" dirty="0" smtClean="0"/>
              <a:t>}</a:t>
            </a:r>
          </a:p>
          <a:p>
            <a:pPr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Example…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000" dirty="0" smtClean="0"/>
              <a:t>Public   </a:t>
            </a:r>
            <a:r>
              <a:rPr lang="en-IN" sz="2000" dirty="0" smtClean="0">
                <a:solidFill>
                  <a:srgbClr val="FF0000"/>
                </a:solidFill>
              </a:rPr>
              <a:t>Employee(String </a:t>
            </a:r>
            <a:r>
              <a:rPr lang="en-IN" sz="2000" dirty="0" smtClean="0">
                <a:solidFill>
                  <a:srgbClr val="FF0000"/>
                </a:solidFill>
              </a:rPr>
              <a:t>name, 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age, float salary</a:t>
            </a:r>
            <a:r>
              <a:rPr lang="en-IN" sz="2000" dirty="0" smtClean="0">
                <a:solidFill>
                  <a:srgbClr val="FF0000"/>
                </a:solidFill>
              </a:rPr>
              <a:t>)</a:t>
            </a:r>
            <a:r>
              <a:rPr lang="en-IN" sz="2000" dirty="0" smtClean="0"/>
              <a:t>{</a:t>
            </a:r>
          </a:p>
          <a:p>
            <a:pPr algn="just">
              <a:buNone/>
            </a:pPr>
            <a:r>
              <a:rPr lang="en-US" sz="2000" dirty="0" smtClean="0"/>
              <a:t> 		</a:t>
            </a:r>
            <a:r>
              <a:rPr lang="en-IN" sz="2000" dirty="0" smtClean="0">
                <a:solidFill>
                  <a:srgbClr val="FF0000"/>
                </a:solidFill>
              </a:rPr>
              <a:t>super</a:t>
            </a:r>
            <a:r>
              <a:rPr lang="en-IN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this .name=name;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this.age</a:t>
            </a:r>
            <a:r>
              <a:rPr lang="en-US" sz="2000" dirty="0" smtClean="0"/>
              <a:t> </a:t>
            </a:r>
            <a:r>
              <a:rPr lang="en-US" sz="2000" dirty="0" smtClean="0"/>
              <a:t>   =age;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this.salary</a:t>
            </a:r>
            <a:r>
              <a:rPr lang="en-US" sz="2000" dirty="0" smtClean="0"/>
              <a:t>=salary;</a:t>
            </a:r>
            <a:r>
              <a:rPr lang="en-IN" sz="2000" dirty="0" smtClean="0"/>
              <a:t> </a:t>
            </a:r>
            <a:br>
              <a:rPr lang="en-IN" sz="2000" dirty="0" smtClean="0"/>
            </a:br>
            <a:r>
              <a:rPr lang="en-IN" sz="2000" dirty="0" smtClean="0"/>
              <a:t>}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</a:t>
            </a:r>
            <a:r>
              <a:rPr lang="en-IN" sz="2000" i="1" dirty="0" smtClean="0"/>
              <a:t> </a:t>
            </a:r>
            <a:r>
              <a:rPr lang="en-IN" sz="2000" i="1" dirty="0" smtClean="0">
                <a:solidFill>
                  <a:srgbClr val="FF0000"/>
                </a:solidFill>
              </a:rPr>
              <a:t>// setters and getters </a:t>
            </a:r>
            <a:r>
              <a:rPr lang="en-IN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			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generate setters and getters for this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9683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Step2: Creating the Mapping file (hbm.xml</a:t>
            </a:r>
            <a:r>
              <a:rPr lang="en-IN" sz="2000" dirty="0" smtClean="0">
                <a:solidFill>
                  <a:srgbClr val="FF0000"/>
                </a:solidFill>
              </a:rPr>
              <a:t>):</a:t>
            </a:r>
          </a:p>
          <a:p>
            <a:pPr>
              <a:buNone/>
            </a:pP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hibernate-mapping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  &lt;</a:t>
            </a:r>
            <a:r>
              <a:rPr lang="en-IN" sz="2000" dirty="0" smtClean="0">
                <a:solidFill>
                  <a:srgbClr val="FF0000"/>
                </a:solidFill>
              </a:rPr>
              <a:t>class</a:t>
            </a:r>
            <a:r>
              <a:rPr lang="en-IN" sz="2000" dirty="0" smtClean="0"/>
              <a:t> name="</a:t>
            </a:r>
            <a:r>
              <a:rPr lang="en-IN" sz="2000" dirty="0" err="1" smtClean="0"/>
              <a:t>com.pojo.Employee</a:t>
            </a:r>
            <a:r>
              <a:rPr lang="en-IN" sz="2000" dirty="0" smtClean="0"/>
              <a:t>" table="</a:t>
            </a:r>
            <a:r>
              <a:rPr lang="en-IN" sz="2000" dirty="0" smtClean="0"/>
              <a:t>employees" 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id</a:t>
            </a:r>
            <a:r>
              <a:rPr lang="en-IN" sz="2000" dirty="0" smtClean="0"/>
              <a:t> </a:t>
            </a:r>
            <a:r>
              <a:rPr lang="en-IN" sz="2000" dirty="0" smtClean="0"/>
              <a:t>name="id" column="</a:t>
            </a:r>
            <a:r>
              <a:rPr lang="en-IN" sz="2000" dirty="0" err="1" smtClean="0"/>
              <a:t>e_id</a:t>
            </a:r>
            <a:r>
              <a:rPr lang="en-IN" sz="2000" dirty="0" smtClean="0"/>
              <a:t>"&gt;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generator</a:t>
            </a:r>
            <a:r>
              <a:rPr lang="en-IN" sz="2000" dirty="0" smtClean="0"/>
              <a:t> class="increment"&gt;&lt;</a:t>
            </a:r>
            <a:r>
              <a:rPr lang="en-IN" sz="2000" dirty="0" smtClean="0">
                <a:solidFill>
                  <a:srgbClr val="FF0000"/>
                </a:solidFill>
              </a:rPr>
              <a:t>/generator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/id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property</a:t>
            </a:r>
            <a:r>
              <a:rPr lang="en-IN" sz="2000" dirty="0" smtClean="0"/>
              <a:t> name="name" column="</a:t>
            </a:r>
            <a:r>
              <a:rPr lang="en-IN" sz="2000" dirty="0" err="1" smtClean="0"/>
              <a:t>e_name</a:t>
            </a:r>
            <a:r>
              <a:rPr lang="en-IN" sz="2000" dirty="0" smtClean="0"/>
              <a:t>"&gt;&lt;</a:t>
            </a:r>
            <a:r>
              <a:rPr lang="en-IN" sz="2000" dirty="0" smtClean="0">
                <a:solidFill>
                  <a:srgbClr val="FF0000"/>
                </a:solidFill>
              </a:rPr>
              <a:t>/property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property </a:t>
            </a:r>
            <a:r>
              <a:rPr lang="en-IN" sz="2000" dirty="0" smtClean="0"/>
              <a:t>name="age" column="</a:t>
            </a:r>
            <a:r>
              <a:rPr lang="en-IN" sz="2000" dirty="0" err="1" smtClean="0"/>
              <a:t>e_age</a:t>
            </a:r>
            <a:r>
              <a:rPr lang="en-IN" sz="2000" dirty="0" smtClean="0"/>
              <a:t>"/&gt;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property </a:t>
            </a:r>
            <a:r>
              <a:rPr lang="en-IN" sz="2000" dirty="0" smtClean="0"/>
              <a:t>name="salary" column="</a:t>
            </a:r>
            <a:r>
              <a:rPr lang="en-IN" sz="2000" dirty="0" err="1" smtClean="0"/>
              <a:t>e_salary</a:t>
            </a:r>
            <a:r>
              <a:rPr lang="en-IN" sz="2000" dirty="0" smtClean="0"/>
              <a:t>"/&gt;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/class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/hibernate-mapping</a:t>
            </a:r>
            <a:r>
              <a:rPr lang="en-IN" sz="2000" dirty="0" smtClean="0"/>
              <a:t>&gt;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Step3: create configuration file(cfg.xml):</a:t>
            </a:r>
          </a:p>
          <a:p>
            <a:pPr>
              <a:buNone/>
            </a:pP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hibernate-configuration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session-factory</a:t>
            </a:r>
            <a:r>
              <a:rPr lang="en-IN" sz="2000" dirty="0" smtClean="0"/>
              <a:t>&gt;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   </a:t>
            </a:r>
            <a:r>
              <a:rPr lang="en-IN" sz="2000" i="1" dirty="0" smtClean="0">
                <a:solidFill>
                  <a:srgbClr val="FF0000"/>
                </a:solidFill>
              </a:rPr>
              <a:t> </a:t>
            </a:r>
            <a:r>
              <a:rPr lang="en-IN" sz="2000" i="1" dirty="0" smtClean="0">
                <a:solidFill>
                  <a:srgbClr val="FF0000"/>
                </a:solidFill>
              </a:rPr>
              <a:t>&lt;!-- Database Settings --&gt;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property name</a:t>
            </a:r>
            <a:r>
              <a:rPr lang="en-IN" sz="2000" dirty="0" smtClean="0"/>
              <a:t>="</a:t>
            </a:r>
            <a:r>
              <a:rPr lang="en-IN" sz="2000" dirty="0" err="1" smtClean="0"/>
              <a:t>hibernate.connection.driver_class</a:t>
            </a:r>
            <a:r>
              <a:rPr lang="en-IN" sz="2000" dirty="0" smtClean="0"/>
              <a:t>"&gt;</a:t>
            </a:r>
            <a:r>
              <a:rPr lang="en-IN" sz="2000" dirty="0" err="1" smtClean="0"/>
              <a:t>com.mysql.jdbc.Driver</a:t>
            </a: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/property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property name</a:t>
            </a:r>
            <a:r>
              <a:rPr lang="en-IN" sz="2000" dirty="0" smtClean="0"/>
              <a:t>="</a:t>
            </a:r>
            <a:r>
              <a:rPr lang="en-IN" sz="2000" dirty="0" err="1" smtClean="0"/>
              <a:t>hibernate.connection.url</a:t>
            </a:r>
            <a:r>
              <a:rPr lang="en-IN" sz="2000" dirty="0" smtClean="0"/>
              <a:t>"&gt;</a:t>
            </a:r>
            <a:r>
              <a:rPr lang="en-IN" sz="2000" dirty="0" err="1" smtClean="0"/>
              <a:t>jdbc:mysql</a:t>
            </a:r>
            <a:r>
              <a:rPr lang="en-IN" sz="2000" dirty="0" smtClean="0"/>
              <a:t>:///</a:t>
            </a:r>
            <a:r>
              <a:rPr lang="en-IN" sz="2000" dirty="0" err="1" smtClean="0"/>
              <a:t>vara_softtech</a:t>
            </a: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/property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property</a:t>
            </a:r>
            <a:r>
              <a:rPr lang="en-IN" sz="2000" dirty="0" smtClean="0"/>
              <a:t> name="</a:t>
            </a:r>
            <a:r>
              <a:rPr lang="en-IN" sz="2000" dirty="0" err="1" smtClean="0"/>
              <a:t>hibernate.connection.username</a:t>
            </a:r>
            <a:r>
              <a:rPr lang="en-IN" sz="2000" dirty="0" smtClean="0"/>
              <a:t>"&gt;</a:t>
            </a:r>
            <a:r>
              <a:rPr lang="en-IN" sz="2000" dirty="0" err="1" smtClean="0"/>
              <a:t>varasofttech</a:t>
            </a:r>
            <a:r>
              <a:rPr lang="en-IN" sz="2000" dirty="0" smtClean="0"/>
              <a:t>&lt;/</a:t>
            </a:r>
            <a:r>
              <a:rPr lang="en-IN" sz="2000" dirty="0" smtClean="0">
                <a:solidFill>
                  <a:srgbClr val="FF0000"/>
                </a:solidFill>
              </a:rPr>
              <a:t>property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property</a:t>
            </a:r>
            <a:r>
              <a:rPr lang="en-IN" sz="2000" dirty="0" smtClean="0"/>
              <a:t> name="</a:t>
            </a:r>
            <a:r>
              <a:rPr lang="en-IN" sz="2000" dirty="0" err="1" smtClean="0"/>
              <a:t>hibernate.connection.password</a:t>
            </a:r>
            <a:r>
              <a:rPr lang="en-IN" sz="2000" dirty="0" smtClean="0"/>
              <a:t>"&gt;</a:t>
            </a:r>
            <a:r>
              <a:rPr lang="en-IN" sz="2000" dirty="0" err="1" smtClean="0"/>
              <a:t>varasofttech</a:t>
            </a:r>
            <a:r>
              <a:rPr lang="en-IN" sz="2000" dirty="0" smtClean="0"/>
              <a:t>&lt;/</a:t>
            </a:r>
            <a:r>
              <a:rPr lang="en-IN" sz="2000" dirty="0" smtClean="0">
                <a:solidFill>
                  <a:srgbClr val="FF0000"/>
                </a:solidFill>
              </a:rPr>
              <a:t>property&gt;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i="1" dirty="0" smtClean="0">
                <a:solidFill>
                  <a:srgbClr val="FF0000"/>
                </a:solidFill>
              </a:rPr>
              <a:t>	&lt;!-- </a:t>
            </a:r>
            <a:r>
              <a:rPr lang="en-IN" sz="2000" i="1" dirty="0" smtClean="0">
                <a:solidFill>
                  <a:srgbClr val="FF0000"/>
                </a:solidFill>
              </a:rPr>
              <a:t>Dialect class --&gt;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&lt;property name="</a:t>
            </a:r>
            <a:r>
              <a:rPr lang="en-IN" sz="2000" dirty="0" err="1" smtClean="0"/>
              <a:t>hibernate.dialect</a:t>
            </a:r>
            <a:r>
              <a:rPr lang="en-IN" sz="2000" dirty="0" smtClean="0"/>
              <a:t>"&gt;</a:t>
            </a:r>
            <a:r>
              <a:rPr lang="en-IN" sz="2000" dirty="0" err="1" smtClean="0"/>
              <a:t>org.hibernate.dialect.MySQLDialect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&lt;/property&gt;</a:t>
            </a:r>
          </a:p>
          <a:p>
            <a:pPr>
              <a:buNone/>
            </a:pPr>
            <a:r>
              <a:rPr lang="en-IN" sz="2000" i="1" dirty="0" smtClean="0">
                <a:solidFill>
                  <a:srgbClr val="FF0000"/>
                </a:solidFill>
              </a:rPr>
              <a:t>	&lt;!-- </a:t>
            </a:r>
            <a:r>
              <a:rPr lang="en-IN" sz="2000" i="1" dirty="0" smtClean="0">
                <a:solidFill>
                  <a:srgbClr val="FF0000"/>
                </a:solidFill>
              </a:rPr>
              <a:t>Hibernate specific --&gt;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&lt;property name="hibernate.hbm2ddl.auto"&gt;create&lt;/property&gt;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smtClean="0"/>
              <a:t>property </a:t>
            </a:r>
            <a:r>
              <a:rPr lang="en-IN" sz="2000" dirty="0" smtClean="0"/>
              <a:t>name="</a:t>
            </a:r>
            <a:r>
              <a:rPr lang="en-IN" sz="2000" dirty="0" err="1" smtClean="0"/>
              <a:t>hibernate.format_sql</a:t>
            </a:r>
            <a:r>
              <a:rPr lang="en-IN" sz="2000" dirty="0" smtClean="0"/>
              <a:t>"&gt;true&lt;/property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	&lt;</a:t>
            </a:r>
            <a:r>
              <a:rPr lang="en-IN" sz="2000" dirty="0" smtClean="0"/>
              <a:t>mapping resource="</a:t>
            </a:r>
            <a:r>
              <a:rPr lang="en-IN" sz="2000" dirty="0" err="1" smtClean="0"/>
              <a:t>Employee.hbm.xml</a:t>
            </a:r>
            <a:r>
              <a:rPr lang="en-IN" sz="2000" dirty="0" smtClean="0"/>
              <a:t>"&gt;&lt;/mapping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&lt;/</a:t>
            </a:r>
            <a:r>
              <a:rPr lang="en-IN" sz="2000" dirty="0" smtClean="0">
                <a:solidFill>
                  <a:srgbClr val="FF0000"/>
                </a:solidFill>
              </a:rPr>
              <a:t>session-factory</a:t>
            </a:r>
            <a:r>
              <a:rPr lang="en-IN" sz="20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&lt;/</a:t>
            </a:r>
            <a:r>
              <a:rPr lang="en-IN" sz="2000" dirty="0" smtClean="0">
                <a:solidFill>
                  <a:srgbClr val="FF0000"/>
                </a:solidFill>
              </a:rPr>
              <a:t>hibernate-configuration&gt;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Step4:HibernateUtil.java: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public </a:t>
            </a:r>
            <a:r>
              <a:rPr lang="en-IN" sz="2000" dirty="0" smtClean="0"/>
              <a:t>class </a:t>
            </a:r>
            <a:r>
              <a:rPr lang="en-IN" sz="2000" dirty="0" err="1" smtClean="0">
                <a:solidFill>
                  <a:srgbClr val="FF0000"/>
                </a:solidFill>
              </a:rPr>
              <a:t>HibernateUtil</a:t>
            </a:r>
            <a:r>
              <a:rPr lang="en-IN" sz="2000" dirty="0" smtClean="0"/>
              <a:t> {</a:t>
            </a:r>
            <a:br>
              <a:rPr lang="en-IN" sz="2000" dirty="0" smtClean="0"/>
            </a:br>
            <a:r>
              <a:rPr lang="en-IN" sz="2000" dirty="0" smtClean="0"/>
              <a:t>private static final 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</a:t>
            </a:r>
            <a:r>
              <a:rPr lang="en-IN" sz="2000" dirty="0" smtClean="0"/>
              <a:t> </a:t>
            </a:r>
            <a:r>
              <a:rPr lang="en-IN" sz="2000" dirty="0" err="1" smtClean="0"/>
              <a:t>sessionFactory</a:t>
            </a:r>
            <a:r>
              <a:rPr lang="en-IN" sz="2000" dirty="0" smtClean="0"/>
              <a:t> = </a:t>
            </a:r>
            <a:r>
              <a:rPr lang="en-IN" sz="2000" dirty="0" smtClean="0"/>
              <a:t>							         </a:t>
            </a:r>
            <a:r>
              <a:rPr lang="en-IN" sz="2000" dirty="0" err="1" smtClean="0">
                <a:solidFill>
                  <a:srgbClr val="FF0000"/>
                </a:solidFill>
              </a:rPr>
              <a:t>buildSessionFactory</a:t>
            </a:r>
            <a:r>
              <a:rPr lang="en-IN" sz="2000" dirty="0" smtClean="0"/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 private static </a:t>
            </a:r>
            <a:r>
              <a:rPr lang="en-IN" sz="2000" dirty="0" err="1" smtClean="0">
                <a:solidFill>
                  <a:srgbClr val="FF0000"/>
                </a:solidFill>
              </a:rPr>
              <a:t>SessionFactory</a:t>
            </a:r>
            <a:r>
              <a:rPr lang="en-IN" sz="2000" dirty="0" smtClean="0"/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buildSessionFactory</a:t>
            </a:r>
            <a:r>
              <a:rPr lang="en-IN" sz="2000" dirty="0" smtClean="0"/>
              <a:t>() {</a:t>
            </a:r>
            <a:br>
              <a:rPr lang="en-IN" sz="2000" dirty="0" smtClean="0"/>
            </a:br>
            <a:r>
              <a:rPr lang="en-IN" sz="2000" dirty="0" smtClean="0"/>
              <a:t>try </a:t>
            </a: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 </a:t>
            </a:r>
            <a:r>
              <a:rPr lang="en-IN" sz="2000" dirty="0" smtClean="0"/>
              <a:t>// Create the </a:t>
            </a:r>
            <a:r>
              <a:rPr lang="en-IN" sz="2000" dirty="0" err="1" smtClean="0"/>
              <a:t>SessionFactory</a:t>
            </a:r>
            <a:r>
              <a:rPr lang="en-IN" sz="2000" dirty="0" smtClean="0"/>
              <a:t> from </a:t>
            </a:r>
            <a:r>
              <a:rPr lang="en-IN" sz="2000" dirty="0" err="1" smtClean="0"/>
              <a:t>hibernate.cfg.xml</a:t>
            </a:r>
            <a:r>
              <a:rPr lang="en-IN" sz="2000" dirty="0" smtClean="0"/>
              <a:t> </a:t>
            </a:r>
            <a:br>
              <a:rPr lang="en-IN" sz="2000" dirty="0" smtClean="0"/>
            </a:br>
            <a:r>
              <a:rPr lang="en-IN" sz="2000" dirty="0" smtClean="0"/>
              <a:t>	Configuration </a:t>
            </a:r>
            <a:r>
              <a:rPr lang="en-IN" sz="2000" dirty="0" err="1" smtClean="0"/>
              <a:t>configuration</a:t>
            </a:r>
            <a:r>
              <a:rPr lang="en-IN" sz="2000" dirty="0" smtClean="0"/>
              <a:t> = new Configuration();</a:t>
            </a:r>
            <a:br>
              <a:rPr lang="en-IN" sz="2000" dirty="0" smtClean="0"/>
            </a:br>
            <a:r>
              <a:rPr lang="en-IN" sz="2000" dirty="0" smtClean="0"/>
              <a:t>	</a:t>
            </a:r>
            <a:r>
              <a:rPr lang="en-IN" sz="2000" dirty="0" err="1" smtClean="0"/>
              <a:t>configuration.configure</a:t>
            </a:r>
            <a:r>
              <a:rPr lang="en-IN" sz="2000" dirty="0" smtClean="0"/>
              <a:t>("</a:t>
            </a:r>
            <a:r>
              <a:rPr lang="en-IN" sz="2000" dirty="0" err="1" smtClean="0">
                <a:solidFill>
                  <a:srgbClr val="FF0000"/>
                </a:solidFill>
              </a:rPr>
              <a:t>hibernate.cfg.xml</a:t>
            </a:r>
            <a:r>
              <a:rPr lang="en-IN" sz="2000" dirty="0" smtClean="0"/>
              <a:t>");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ServiceRegistry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/>
              <a:t>serviceRegistry</a:t>
            </a:r>
            <a:r>
              <a:rPr lang="en-IN" sz="2000" dirty="0" smtClean="0"/>
              <a:t> = </a:t>
            </a:r>
            <a:r>
              <a:rPr lang="en-IN" sz="2000" dirty="0" smtClean="0"/>
              <a:t>new 								   </a:t>
            </a:r>
            <a:r>
              <a:rPr lang="en-IN" sz="2000" dirty="0" err="1" smtClean="0">
                <a:solidFill>
                  <a:srgbClr val="FF0000"/>
                </a:solidFill>
              </a:rPr>
              <a:t>StandardServiceRegistryBuilder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      .</a:t>
            </a:r>
            <a:r>
              <a:rPr lang="en-IN" sz="2000" dirty="0" err="1" smtClean="0">
                <a:solidFill>
                  <a:srgbClr val="FF0000"/>
                </a:solidFill>
              </a:rPr>
              <a:t>applySettings</a:t>
            </a:r>
            <a:r>
              <a:rPr lang="en-IN" sz="2000" dirty="0" smtClean="0"/>
              <a:t>(</a:t>
            </a:r>
            <a:r>
              <a:rPr lang="en-IN" sz="2000" dirty="0" err="1" smtClean="0"/>
              <a:t>configuration.getProperties</a:t>
            </a:r>
            <a:r>
              <a:rPr lang="en-IN" sz="2000" dirty="0" smtClean="0"/>
              <a:t>())</a:t>
            </a:r>
            <a:br>
              <a:rPr lang="en-IN" sz="2000" dirty="0" smtClean="0"/>
            </a:br>
            <a:r>
              <a:rPr lang="en-IN" sz="2000" dirty="0" smtClean="0"/>
              <a:t>	      .</a:t>
            </a:r>
            <a:r>
              <a:rPr lang="en-IN" sz="2000" dirty="0" smtClean="0">
                <a:solidFill>
                  <a:srgbClr val="FF0000"/>
                </a:solidFill>
              </a:rPr>
              <a:t>build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IN" sz="2000" dirty="0" smtClean="0"/>
              <a:t> 		      return </a:t>
            </a:r>
            <a:r>
              <a:rPr lang="en-IN" sz="2000" dirty="0" err="1" smtClean="0"/>
              <a:t>configuration.</a:t>
            </a:r>
            <a:r>
              <a:rPr lang="en-IN" sz="2000" dirty="0" err="1" smtClean="0">
                <a:solidFill>
                  <a:srgbClr val="FF0000"/>
                </a:solidFill>
              </a:rPr>
              <a:t>buildSessionFactory</a:t>
            </a:r>
            <a:r>
              <a:rPr lang="en-IN" sz="2000" dirty="0" smtClean="0"/>
              <a:t>(</a:t>
            </a:r>
            <a:r>
              <a:rPr lang="en-IN" sz="2000" dirty="0" err="1" smtClean="0"/>
              <a:t>serviceRegistry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	 </a:t>
            </a:r>
            <a:r>
              <a:rPr lang="en-IN" sz="2000" dirty="0" smtClean="0"/>
              <a:t>} </a:t>
            </a:r>
            <a:r>
              <a:rPr lang="en-IN" sz="2000" dirty="0" smtClean="0">
                <a:solidFill>
                  <a:srgbClr val="FF0000"/>
                </a:solidFill>
              </a:rPr>
              <a:t>catch</a:t>
            </a:r>
            <a:r>
              <a:rPr lang="en-IN" sz="2000" dirty="0" smtClean="0"/>
              <a:t> (</a:t>
            </a:r>
            <a:r>
              <a:rPr lang="en-IN" sz="2000" dirty="0" err="1" smtClean="0"/>
              <a:t>Throwable</a:t>
            </a:r>
            <a:r>
              <a:rPr lang="en-IN" sz="2000" dirty="0" smtClean="0"/>
              <a:t> ex) </a:t>
            </a: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  </a:t>
            </a:r>
            <a:r>
              <a:rPr lang="en-IN" sz="2000" dirty="0" smtClean="0"/>
              <a:t>// </a:t>
            </a:r>
            <a:r>
              <a:rPr lang="en-IN" sz="2000" dirty="0" smtClean="0"/>
              <a:t>Make sure you log the exception, as it might be swallowed</a:t>
            </a:r>
            <a:br>
              <a:rPr lang="en-IN" sz="2000" dirty="0" smtClean="0"/>
            </a:br>
            <a:r>
              <a:rPr lang="en-IN" sz="2000" dirty="0" smtClean="0"/>
              <a:t>    </a:t>
            </a:r>
            <a:r>
              <a:rPr lang="en-IN" sz="2000" dirty="0" err="1" smtClean="0"/>
              <a:t>System.err.println</a:t>
            </a:r>
            <a:r>
              <a:rPr lang="en-IN" sz="2000" dirty="0" smtClean="0"/>
              <a:t>("Initial </a:t>
            </a:r>
            <a:r>
              <a:rPr lang="en-IN" sz="2000" dirty="0" err="1" smtClean="0"/>
              <a:t>SessionFactory</a:t>
            </a:r>
            <a:r>
              <a:rPr lang="en-IN" sz="2000" dirty="0" smtClean="0"/>
              <a:t> creation failed." + ex);</a:t>
            </a:r>
            <a:br>
              <a:rPr lang="en-IN" sz="2000" dirty="0" smtClean="0"/>
            </a:br>
            <a:r>
              <a:rPr lang="en-IN" sz="2000" dirty="0" smtClean="0"/>
              <a:t>    throw </a:t>
            </a:r>
            <a:r>
              <a:rPr lang="en-IN" sz="2000" dirty="0" smtClean="0">
                <a:solidFill>
                  <a:srgbClr val="FF0000"/>
                </a:solidFill>
              </a:rPr>
              <a:t>new</a:t>
            </a:r>
            <a:r>
              <a:rPr lang="en-IN" sz="2000" dirty="0" smtClean="0"/>
              <a:t> </a:t>
            </a:r>
            <a:r>
              <a:rPr lang="en-IN" sz="2000" dirty="0" err="1" smtClean="0"/>
              <a:t>ExceptionInInitializerError</a:t>
            </a:r>
            <a:r>
              <a:rPr lang="en-IN" sz="2000" dirty="0" smtClean="0"/>
              <a:t>(ex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122</Words>
  <Application>Microsoft Office PowerPoint</Application>
  <PresentationFormat>On-screen Show (4:3)</PresentationFormat>
  <Paragraphs>93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TM10082295</vt:lpstr>
      <vt:lpstr>Hibernate CRUD</vt:lpstr>
      <vt:lpstr>Example on hibernate crud?</vt:lpstr>
      <vt:lpstr>Hibernate crud example?</vt:lpstr>
      <vt:lpstr>Example…  </vt:lpstr>
      <vt:lpstr>Example…</vt:lpstr>
      <vt:lpstr>Example…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2016-10-11T08:53:54Z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