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3"/>
  </p:notesMasterIdLst>
  <p:sldIdLst>
    <p:sldId id="256" r:id="rId5"/>
    <p:sldId id="258" r:id="rId6"/>
    <p:sldId id="280" r:id="rId7"/>
    <p:sldId id="260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Exaplanation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000" dirty="0" smtClean="0"/>
              <a:t>	We </a:t>
            </a:r>
            <a:r>
              <a:rPr lang="en-IN" sz="2000" dirty="0" smtClean="0"/>
              <a:t>can map collection elements of Persistent class in Hibernate. You need to declare the type of collection in Persistent class from one of the following types: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java.util.List</a:t>
            </a:r>
            <a:endParaRPr lang="en-IN" sz="2000" dirty="0" smtClean="0"/>
          </a:p>
          <a:p>
            <a:r>
              <a:rPr lang="en-IN" sz="2000" dirty="0" err="1" smtClean="0"/>
              <a:t>java.util.Set</a:t>
            </a:r>
            <a:endParaRPr lang="en-IN" sz="2000" dirty="0" smtClean="0"/>
          </a:p>
          <a:p>
            <a:r>
              <a:rPr lang="en-IN" sz="2000" dirty="0" err="1" smtClean="0"/>
              <a:t>java.util.SortedSet</a:t>
            </a:r>
            <a:endParaRPr lang="en-IN" sz="2000" dirty="0" smtClean="0"/>
          </a:p>
          <a:p>
            <a:r>
              <a:rPr lang="en-IN" sz="2000" dirty="0" err="1" smtClean="0"/>
              <a:t>java.util.Map</a:t>
            </a:r>
            <a:endParaRPr lang="en-IN" sz="2000" dirty="0" smtClean="0"/>
          </a:p>
          <a:p>
            <a:r>
              <a:rPr lang="en-IN" sz="2000" dirty="0" err="1" smtClean="0"/>
              <a:t>java.util.SortedMap</a:t>
            </a:r>
            <a:endParaRPr lang="en-IN" sz="2000" dirty="0" smtClean="0"/>
          </a:p>
          <a:p>
            <a:r>
              <a:rPr lang="en-IN" sz="2000" dirty="0" err="1" smtClean="0"/>
              <a:t>java.util.Collection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The </a:t>
            </a:r>
            <a:r>
              <a:rPr lang="en-IN" sz="2000" dirty="0" smtClean="0"/>
              <a:t>persistent class should be defined like this for collection element.</a:t>
            </a:r>
          </a:p>
          <a:p>
            <a:pPr algn="just" fontAlgn="base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Entity and Value Objects…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public</a:t>
            </a:r>
            <a:r>
              <a:rPr lang="en-IN" sz="2000" dirty="0" smtClean="0"/>
              <a:t> class </a:t>
            </a:r>
            <a:r>
              <a:rPr lang="en-IN" sz="2000" dirty="0" smtClean="0"/>
              <a:t>Book</a:t>
            </a:r>
            <a:r>
              <a:rPr lang="en-IN" sz="2000" dirty="0" smtClean="0"/>
              <a:t> {  </a:t>
            </a:r>
          </a:p>
          <a:p>
            <a:pPr>
              <a:buNone/>
            </a:pPr>
            <a:r>
              <a:rPr lang="en-IN" sz="2000" dirty="0" smtClean="0"/>
              <a:t>	private</a:t>
            </a:r>
            <a:r>
              <a:rPr lang="en-IN" sz="2000" dirty="0" smtClean="0"/>
              <a:t> </a:t>
            </a:r>
            <a:r>
              <a:rPr lang="en-IN" sz="2000" dirty="0" err="1" smtClean="0"/>
              <a:t>int</a:t>
            </a:r>
            <a:r>
              <a:rPr lang="en-IN" sz="2000" dirty="0" smtClean="0"/>
              <a:t> id;  </a:t>
            </a:r>
          </a:p>
          <a:p>
            <a:pPr>
              <a:buNone/>
            </a:pPr>
            <a:r>
              <a:rPr lang="en-IN" sz="2000" dirty="0" smtClean="0"/>
              <a:t>	private</a:t>
            </a:r>
            <a:r>
              <a:rPr lang="en-IN" sz="2000" dirty="0" smtClean="0"/>
              <a:t> String </a:t>
            </a:r>
            <a:r>
              <a:rPr lang="en-IN" sz="2000" dirty="0" err="1" smtClean="0"/>
              <a:t>bookName</a:t>
            </a:r>
            <a:r>
              <a:rPr lang="en-IN" sz="2000" dirty="0" smtClean="0"/>
              <a:t>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private</a:t>
            </a:r>
            <a:r>
              <a:rPr lang="en-IN" sz="2000" dirty="0" smtClean="0"/>
              <a:t> List&lt;String&gt; </a:t>
            </a:r>
            <a:r>
              <a:rPr lang="en-IN" sz="2000" dirty="0" smtClean="0"/>
              <a:t>concepts;//</a:t>
            </a:r>
            <a:r>
              <a:rPr lang="en-IN" sz="2000" dirty="0" smtClean="0"/>
              <a:t>List can be of any type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//</a:t>
            </a:r>
            <a:r>
              <a:rPr lang="en-IN" sz="2000" dirty="0" smtClean="0"/>
              <a:t>getters and setters  </a:t>
            </a:r>
            <a:endParaRPr lang="en-IN" sz="2000" dirty="0" smtClean="0"/>
          </a:p>
          <a:p>
            <a:pPr>
              <a:buNone/>
            </a:pPr>
            <a:r>
              <a:rPr lang="en-US" sz="2000" dirty="0" smtClean="0"/>
              <a:t>	}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There are many </a:t>
            </a:r>
            <a:r>
              <a:rPr lang="en-IN" sz="2000" dirty="0" err="1" smtClean="0"/>
              <a:t>subelements</a:t>
            </a:r>
            <a:r>
              <a:rPr lang="en-IN" sz="2000" dirty="0" smtClean="0"/>
              <a:t> of </a:t>
            </a:r>
            <a:r>
              <a:rPr lang="en-IN" sz="2000" b="1" dirty="0" smtClean="0"/>
              <a:t>&lt;class&gt;</a:t>
            </a:r>
            <a:r>
              <a:rPr lang="en-IN" sz="2000" dirty="0" smtClean="0"/>
              <a:t> elements to map the collection. They are </a:t>
            </a:r>
            <a:r>
              <a:rPr lang="en-IN" sz="2000" b="1" dirty="0" smtClean="0"/>
              <a:t>&lt;list&gt;</a:t>
            </a:r>
            <a:r>
              <a:rPr lang="en-IN" sz="2000" dirty="0" smtClean="0"/>
              <a:t>, </a:t>
            </a:r>
            <a:r>
              <a:rPr lang="en-IN" sz="2000" b="1" dirty="0" smtClean="0"/>
              <a:t>&lt;bag&gt;</a:t>
            </a:r>
            <a:r>
              <a:rPr lang="en-IN" sz="2000" dirty="0" smtClean="0"/>
              <a:t>, </a:t>
            </a:r>
            <a:r>
              <a:rPr lang="en-IN" sz="2000" b="1" dirty="0" smtClean="0"/>
              <a:t>&lt;set&gt;</a:t>
            </a:r>
            <a:r>
              <a:rPr lang="en-IN" sz="2000" dirty="0" smtClean="0"/>
              <a:t> and </a:t>
            </a:r>
            <a:r>
              <a:rPr lang="en-IN" sz="2000" b="1" dirty="0" smtClean="0"/>
              <a:t>&lt;map&gt;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Let's </a:t>
            </a:r>
            <a:r>
              <a:rPr lang="en-IN" sz="2000" dirty="0" smtClean="0"/>
              <a:t>see how we implement the list for the above class: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Explanations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&lt;</a:t>
            </a:r>
            <a:r>
              <a:rPr lang="en-IN" sz="2000" b="1" dirty="0" smtClean="0"/>
              <a:t>class</a:t>
            </a:r>
            <a:r>
              <a:rPr lang="en-IN" sz="2000" dirty="0" smtClean="0"/>
              <a:t> name</a:t>
            </a:r>
            <a:r>
              <a:rPr lang="en-IN" sz="2000" dirty="0" smtClean="0"/>
              <a:t>=“</a:t>
            </a:r>
            <a:r>
              <a:rPr lang="en-IN" sz="2000" dirty="0" err="1" smtClean="0"/>
              <a:t>com.Book</a:t>
            </a:r>
            <a:r>
              <a:rPr lang="en-IN" sz="2000" dirty="0" smtClean="0"/>
              <a:t>"</a:t>
            </a:r>
            <a:r>
              <a:rPr lang="en-IN" sz="2000" dirty="0" smtClean="0"/>
              <a:t> table="q100"&gt;  </a:t>
            </a:r>
          </a:p>
          <a:p>
            <a:pPr>
              <a:buNone/>
            </a:pPr>
            <a:r>
              <a:rPr lang="en-IN" sz="2000" dirty="0" smtClean="0"/>
              <a:t>          &lt;id name="id"&gt;  </a:t>
            </a:r>
          </a:p>
          <a:p>
            <a:pPr>
              <a:buNone/>
            </a:pPr>
            <a:r>
              <a:rPr lang="en-IN" sz="2000" dirty="0" smtClean="0"/>
              <a:t>          &lt;generator </a:t>
            </a:r>
            <a:r>
              <a:rPr lang="en-IN" sz="2000" b="1" dirty="0" smtClean="0"/>
              <a:t>class</a:t>
            </a:r>
            <a:r>
              <a:rPr lang="en-IN" sz="2000" dirty="0" smtClean="0"/>
              <a:t>="increment"&gt;&lt;/generator&gt;  </a:t>
            </a:r>
          </a:p>
          <a:p>
            <a:pPr>
              <a:buNone/>
            </a:pPr>
            <a:r>
              <a:rPr lang="en-IN" sz="2000" dirty="0" smtClean="0"/>
              <a:t>          &lt;/id&gt;  </a:t>
            </a:r>
          </a:p>
          <a:p>
            <a:pPr>
              <a:buNone/>
            </a:pPr>
            <a:r>
              <a:rPr lang="en-IN" sz="2000" dirty="0" smtClean="0"/>
              <a:t>          &lt;property name</a:t>
            </a:r>
            <a:r>
              <a:rPr lang="en-IN" sz="2000" dirty="0" smtClean="0"/>
              <a:t>=“</a:t>
            </a:r>
            <a:r>
              <a:rPr lang="en-IN" sz="2000" dirty="0" err="1" smtClean="0"/>
              <a:t>bookName</a:t>
            </a:r>
            <a:r>
              <a:rPr lang="en-IN" sz="2000" dirty="0" smtClean="0"/>
              <a:t>"&gt;&lt;/</a:t>
            </a:r>
            <a:r>
              <a:rPr lang="en-IN" sz="2000" dirty="0" smtClean="0"/>
              <a:t>property&gt;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 </a:t>
            </a:r>
            <a:r>
              <a:rPr lang="en-IN" sz="2000" dirty="0" smtClean="0"/>
              <a:t>	    &lt;</a:t>
            </a:r>
            <a:r>
              <a:rPr lang="en-IN" sz="2000" dirty="0" smtClean="0"/>
              <a:t>list name</a:t>
            </a:r>
            <a:r>
              <a:rPr lang="en-IN" sz="2000" dirty="0" smtClean="0"/>
              <a:t>=“concepts"</a:t>
            </a:r>
            <a:r>
              <a:rPr lang="en-IN" sz="2000" dirty="0" smtClean="0"/>
              <a:t> table="ans100"&gt;  </a:t>
            </a:r>
          </a:p>
          <a:p>
            <a:pPr>
              <a:buNone/>
            </a:pPr>
            <a:r>
              <a:rPr lang="en-IN" sz="2000" dirty="0" smtClean="0"/>
              <a:t>         </a:t>
            </a:r>
            <a:r>
              <a:rPr lang="en-IN" sz="2000" dirty="0" smtClean="0"/>
              <a:t>&lt;</a:t>
            </a:r>
            <a:r>
              <a:rPr lang="en-IN" sz="2000" dirty="0" smtClean="0"/>
              <a:t>key column</a:t>
            </a:r>
            <a:r>
              <a:rPr lang="en-IN" sz="2000" dirty="0" smtClean="0"/>
              <a:t>=“</a:t>
            </a:r>
            <a:r>
              <a:rPr lang="en-IN" sz="2000" dirty="0" err="1" smtClean="0"/>
              <a:t>conceptId</a:t>
            </a:r>
            <a:r>
              <a:rPr lang="en-IN" sz="2000" dirty="0" smtClean="0"/>
              <a:t>"&gt;&lt;/</a:t>
            </a:r>
            <a:r>
              <a:rPr lang="en-IN" sz="2000" dirty="0" smtClean="0"/>
              <a:t>key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    &lt;</a:t>
            </a:r>
            <a:r>
              <a:rPr lang="en-IN" sz="2000" dirty="0" smtClean="0"/>
              <a:t>index column="type"&gt;&lt;/index</a:t>
            </a:r>
            <a:r>
              <a:rPr lang="en-IN" sz="2000" dirty="0" smtClean="0"/>
              <a:t>&gt;</a:t>
            </a:r>
          </a:p>
          <a:p>
            <a:pPr>
              <a:buNone/>
            </a:pPr>
            <a:r>
              <a:rPr lang="en-IN" sz="2000" dirty="0" smtClean="0"/>
              <a:t>		&lt;</a:t>
            </a:r>
            <a:r>
              <a:rPr lang="en-IN" sz="2000" dirty="0" smtClean="0"/>
              <a:t>element column</a:t>
            </a:r>
            <a:r>
              <a:rPr lang="en-IN" sz="2000" dirty="0" smtClean="0"/>
              <a:t>=“concepts"</a:t>
            </a:r>
            <a:r>
              <a:rPr lang="en-IN" sz="2000" dirty="0" smtClean="0"/>
              <a:t> type="string"&gt;&lt;/element&gt;    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49683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   </a:t>
            </a:r>
            <a:r>
              <a:rPr lang="en-IN" sz="2000" dirty="0" smtClean="0"/>
              <a:t> </a:t>
            </a:r>
            <a:r>
              <a:rPr lang="en-IN" sz="2000" dirty="0" smtClean="0"/>
              <a:t>   &lt;/list&gt;  </a:t>
            </a:r>
          </a:p>
          <a:p>
            <a:pPr>
              <a:buNone/>
            </a:pPr>
            <a:r>
              <a:rPr lang="en-IN" sz="2000" dirty="0" smtClean="0"/>
              <a:t>         &lt;/class&gt;  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There are three </a:t>
            </a:r>
            <a:r>
              <a:rPr lang="en-IN" sz="2000" dirty="0" err="1" smtClean="0"/>
              <a:t>subelements</a:t>
            </a:r>
            <a:r>
              <a:rPr lang="en-IN" sz="2000" dirty="0" smtClean="0"/>
              <a:t> used in the list: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&lt;key&gt;</a:t>
            </a:r>
            <a:r>
              <a:rPr lang="en-IN" sz="2000" dirty="0" smtClean="0"/>
              <a:t> element is used to define the foreign key in this table based on the Question class identifier.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&lt;index&gt;</a:t>
            </a:r>
            <a:r>
              <a:rPr lang="en-IN" sz="2000" dirty="0" smtClean="0"/>
              <a:t> element is used to identify the type. List and Map are indexed collection.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&lt;element&gt;</a:t>
            </a:r>
            <a:r>
              <a:rPr lang="en-IN" sz="2000" dirty="0" smtClean="0"/>
              <a:t> is used to define the element of the </a:t>
            </a:r>
            <a:r>
              <a:rPr lang="en-IN" sz="2000" dirty="0" smtClean="0"/>
              <a:t>collection</a:t>
            </a:r>
          </a:p>
          <a:p>
            <a:pPr algn="just">
              <a:buNone/>
            </a:pPr>
            <a:r>
              <a:rPr lang="en-IN" sz="2000" dirty="0" smtClean="0"/>
              <a:t>	This </a:t>
            </a:r>
            <a:r>
              <a:rPr lang="en-IN" sz="2000" dirty="0" smtClean="0"/>
              <a:t>is the mapping of collection if collection stores string objects. But if collection stores entity reference (another class objects), we need to define</a:t>
            </a:r>
            <a:r>
              <a:rPr lang="en-IN" sz="2000" dirty="0" smtClean="0">
                <a:solidFill>
                  <a:srgbClr val="FF0000"/>
                </a:solidFill>
              </a:rPr>
              <a:t>&lt;one-to-many&gt;</a:t>
            </a:r>
            <a:r>
              <a:rPr lang="en-IN" sz="2000" dirty="0" smtClean="0"/>
              <a:t> or </a:t>
            </a:r>
            <a:r>
              <a:rPr lang="en-IN" sz="2000" dirty="0" smtClean="0">
                <a:solidFill>
                  <a:srgbClr val="FF0000"/>
                </a:solidFill>
              </a:rPr>
              <a:t>&lt;many-to-many&gt;</a:t>
            </a:r>
            <a:r>
              <a:rPr lang="en-IN" sz="2000" dirty="0" smtClean="0"/>
              <a:t> element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public</a:t>
            </a:r>
            <a:r>
              <a:rPr lang="en-IN" sz="2000" dirty="0" smtClean="0"/>
              <a:t> class Book {  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private</a:t>
            </a:r>
            <a:r>
              <a:rPr lang="en-IN" sz="2000" dirty="0" smtClean="0"/>
              <a:t> </a:t>
            </a:r>
            <a:r>
              <a:rPr lang="en-IN" sz="2000" dirty="0" err="1" smtClean="0"/>
              <a:t>int</a:t>
            </a:r>
            <a:r>
              <a:rPr lang="en-IN" sz="2000" dirty="0" smtClean="0"/>
              <a:t> id;  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private</a:t>
            </a:r>
            <a:r>
              <a:rPr lang="en-IN" sz="2000" dirty="0" smtClean="0"/>
              <a:t> String </a:t>
            </a:r>
            <a:r>
              <a:rPr lang="en-IN" sz="2000" dirty="0" err="1" smtClean="0"/>
              <a:t>bookName</a:t>
            </a:r>
            <a:r>
              <a:rPr lang="en-IN" sz="2000" dirty="0" smtClean="0"/>
              <a:t>;  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private</a:t>
            </a:r>
            <a:r>
              <a:rPr lang="en-IN" sz="2000" dirty="0" smtClean="0"/>
              <a:t> </a:t>
            </a:r>
            <a:r>
              <a:rPr lang="en-IN" sz="2000" dirty="0" smtClean="0"/>
              <a:t>List&lt;Concepts&gt;</a:t>
            </a:r>
            <a:r>
              <a:rPr lang="en-IN" sz="2000" dirty="0" smtClean="0"/>
              <a:t> concepts;//List can be of any type 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	//</a:t>
            </a:r>
            <a:r>
              <a:rPr lang="en-IN" sz="2000" dirty="0" smtClean="0"/>
              <a:t>getters and setters 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IN" sz="2000" dirty="0" smtClean="0"/>
              <a:t>	public</a:t>
            </a:r>
            <a:r>
              <a:rPr lang="en-IN" sz="2000" dirty="0" smtClean="0"/>
              <a:t> class </a:t>
            </a:r>
            <a:r>
              <a:rPr lang="en-IN" sz="2000" dirty="0" smtClean="0"/>
              <a:t>Concepts</a:t>
            </a:r>
            <a:r>
              <a:rPr lang="en-IN" sz="2000" dirty="0" smtClean="0"/>
              <a:t> {  </a:t>
            </a:r>
          </a:p>
          <a:p>
            <a:pPr>
              <a:buNone/>
            </a:pPr>
            <a:r>
              <a:rPr lang="en-IN" sz="2000" dirty="0" smtClean="0"/>
              <a:t>		private</a:t>
            </a:r>
            <a:r>
              <a:rPr lang="en-IN" sz="2000" dirty="0" smtClean="0"/>
              <a:t> </a:t>
            </a:r>
            <a:r>
              <a:rPr lang="en-IN" sz="2000" dirty="0" err="1" smtClean="0"/>
              <a:t>int</a:t>
            </a:r>
            <a:r>
              <a:rPr lang="en-IN" sz="2000" dirty="0" smtClean="0"/>
              <a:t> id;  </a:t>
            </a:r>
          </a:p>
          <a:p>
            <a:pPr>
              <a:buNone/>
            </a:pPr>
            <a:r>
              <a:rPr lang="en-IN" sz="2000" dirty="0" smtClean="0"/>
              <a:t>		private</a:t>
            </a:r>
            <a:r>
              <a:rPr lang="en-IN" sz="2000" dirty="0" smtClean="0"/>
              <a:t> String </a:t>
            </a:r>
            <a:r>
              <a:rPr lang="en-IN" sz="2000" dirty="0" smtClean="0"/>
              <a:t>concept;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	private</a:t>
            </a:r>
            <a:r>
              <a:rPr lang="en-IN" sz="2000" dirty="0" smtClean="0"/>
              <a:t> String </a:t>
            </a:r>
            <a:r>
              <a:rPr lang="en-IN" sz="2000" dirty="0" err="1" smtClean="0"/>
              <a:t>subconcept</a:t>
            </a:r>
            <a:r>
              <a:rPr lang="en-IN" sz="2000" dirty="0" smtClean="0"/>
              <a:t>;</a:t>
            </a:r>
            <a:r>
              <a:rPr lang="en-IN" sz="2000" dirty="0" smtClean="0"/>
              <a:t>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  	</a:t>
            </a:r>
            <a:r>
              <a:rPr lang="en-IN" sz="2000" dirty="0" smtClean="0"/>
              <a:t>	</a:t>
            </a:r>
            <a:r>
              <a:rPr lang="en-IN" sz="2000" dirty="0" smtClean="0"/>
              <a:t>//</a:t>
            </a:r>
            <a:r>
              <a:rPr lang="en-IN" sz="2000" dirty="0" smtClean="0"/>
              <a:t>getters and setters  </a:t>
            </a:r>
          </a:p>
          <a:p>
            <a:pPr algn="just">
              <a:buNone/>
            </a:pPr>
            <a:r>
              <a:rPr lang="en-IN" sz="2000" dirty="0" smtClean="0"/>
              <a:t>		}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&lt;</a:t>
            </a:r>
            <a:r>
              <a:rPr lang="en-IN" sz="2000" b="1" dirty="0" smtClean="0"/>
              <a:t>class</a:t>
            </a:r>
            <a:r>
              <a:rPr lang="en-IN" sz="2000" dirty="0" smtClean="0"/>
              <a:t> name</a:t>
            </a:r>
            <a:r>
              <a:rPr lang="en-IN" sz="2000" dirty="0" smtClean="0"/>
              <a:t>=“</a:t>
            </a:r>
            <a:r>
              <a:rPr lang="en-IN" sz="2000" dirty="0" err="1" smtClean="0"/>
              <a:t>com.Book</a:t>
            </a:r>
            <a:r>
              <a:rPr lang="en-IN" sz="2000" dirty="0" smtClean="0"/>
              <a:t>"</a:t>
            </a:r>
            <a:r>
              <a:rPr lang="en-IN" sz="2000" dirty="0" smtClean="0"/>
              <a:t> table="q100"&gt;  </a:t>
            </a:r>
          </a:p>
          <a:p>
            <a:pPr algn="just">
              <a:buNone/>
            </a:pPr>
            <a:r>
              <a:rPr lang="en-IN" sz="2000" dirty="0" smtClean="0"/>
              <a:t>          &lt;id name="id"&gt;  </a:t>
            </a: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	 </a:t>
            </a:r>
            <a:r>
              <a:rPr lang="en-IN" sz="2000" dirty="0" smtClean="0"/>
              <a:t>  </a:t>
            </a:r>
            <a:r>
              <a:rPr lang="en-IN" sz="2000" dirty="0" smtClean="0"/>
              <a:t>   &lt;generator </a:t>
            </a:r>
            <a:r>
              <a:rPr lang="en-IN" sz="2000" b="1" dirty="0" smtClean="0"/>
              <a:t>class</a:t>
            </a:r>
            <a:r>
              <a:rPr lang="en-IN" sz="2000" dirty="0" smtClean="0"/>
              <a:t>="increment"&gt;&lt;/generator&gt;  </a:t>
            </a:r>
          </a:p>
          <a:p>
            <a:pPr algn="just">
              <a:buNone/>
            </a:pPr>
            <a:r>
              <a:rPr lang="en-IN" sz="2000" dirty="0" smtClean="0"/>
              <a:t>          &lt;/id&gt;  </a:t>
            </a:r>
          </a:p>
          <a:p>
            <a:pPr algn="just">
              <a:buNone/>
            </a:pPr>
            <a:r>
              <a:rPr lang="en-IN" sz="2000" dirty="0" smtClean="0"/>
              <a:t>          &lt;property name</a:t>
            </a:r>
            <a:r>
              <a:rPr lang="en-IN" sz="2000" dirty="0" smtClean="0"/>
              <a:t>=“</a:t>
            </a:r>
            <a:r>
              <a:rPr lang="en-IN" sz="2000" dirty="0" err="1" smtClean="0"/>
              <a:t>bookName</a:t>
            </a:r>
            <a:r>
              <a:rPr lang="en-IN" sz="2000" dirty="0" smtClean="0"/>
              <a:t>"&gt;&lt;/</a:t>
            </a:r>
            <a:r>
              <a:rPr lang="en-IN" sz="2000" dirty="0" smtClean="0"/>
              <a:t>property&gt; </a:t>
            </a:r>
            <a:endParaRPr lang="en-IN" sz="2000" dirty="0" smtClean="0"/>
          </a:p>
          <a:p>
            <a:pPr algn="just">
              <a:buNone/>
            </a:pPr>
            <a:r>
              <a:rPr lang="en-US" sz="2000" dirty="0" smtClean="0"/>
              <a:t>          </a:t>
            </a:r>
            <a:r>
              <a:rPr lang="en-IN" sz="2000" dirty="0" smtClean="0"/>
              <a:t>  &lt;list name</a:t>
            </a:r>
            <a:r>
              <a:rPr lang="en-IN" sz="2000" dirty="0" smtClean="0"/>
              <a:t>=“Concepts"</a:t>
            </a:r>
            <a:r>
              <a:rPr lang="en-IN" sz="2000" dirty="0" smtClean="0"/>
              <a:t> &gt; 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 </a:t>
            </a:r>
            <a:r>
              <a:rPr lang="en-IN" sz="2000" dirty="0" smtClean="0"/>
              <a:t>	&lt;</a:t>
            </a:r>
            <a:r>
              <a:rPr lang="en-IN" sz="2000" dirty="0" smtClean="0"/>
              <a:t>key column="</a:t>
            </a:r>
            <a:r>
              <a:rPr lang="en-IN" sz="2000" dirty="0" err="1" smtClean="0"/>
              <a:t>qid</a:t>
            </a:r>
            <a:r>
              <a:rPr lang="en-IN" sz="2000" dirty="0" smtClean="0"/>
              <a:t>"&gt;&lt;/key&gt;  </a:t>
            </a:r>
          </a:p>
          <a:p>
            <a:pPr>
              <a:buNone/>
            </a:pPr>
            <a:r>
              <a:rPr lang="en-IN" sz="2000" dirty="0" smtClean="0"/>
              <a:t>     </a:t>
            </a:r>
            <a:r>
              <a:rPr lang="en-IN" sz="2000" dirty="0" smtClean="0"/>
              <a:t>	</a:t>
            </a:r>
            <a:r>
              <a:rPr lang="en-IN" sz="2000" dirty="0" smtClean="0"/>
              <a:t>     &lt;index column="type"&gt;&lt;/index&gt;  </a:t>
            </a:r>
          </a:p>
          <a:p>
            <a:pPr>
              <a:buNone/>
            </a:pPr>
            <a:r>
              <a:rPr lang="en-IN" sz="2000" dirty="0" smtClean="0"/>
              <a:t>          </a:t>
            </a:r>
            <a:r>
              <a:rPr lang="en-IN" sz="2000" dirty="0" smtClean="0"/>
              <a:t>	    &lt;</a:t>
            </a:r>
            <a:r>
              <a:rPr lang="en-IN" sz="2000" dirty="0" smtClean="0"/>
              <a:t>one-to-many class="</a:t>
            </a:r>
            <a:r>
              <a:rPr lang="en-IN" sz="2000" dirty="0" err="1" smtClean="0"/>
              <a:t>com.Concepts</a:t>
            </a:r>
            <a:r>
              <a:rPr lang="en-IN" sz="2000" dirty="0" smtClean="0"/>
              <a:t>"</a:t>
            </a:r>
            <a:r>
              <a:rPr lang="en-IN" sz="2000" dirty="0" smtClean="0"/>
              <a:t> /&gt;  </a:t>
            </a:r>
          </a:p>
          <a:p>
            <a:pPr>
              <a:buNone/>
            </a:pPr>
            <a:r>
              <a:rPr lang="en-IN" sz="2000" dirty="0" smtClean="0"/>
              <a:t>          </a:t>
            </a:r>
            <a:r>
              <a:rPr lang="en-IN" sz="2000" dirty="0" smtClean="0"/>
              <a:t>	&lt;/</a:t>
            </a:r>
            <a:r>
              <a:rPr lang="en-IN" sz="2000" dirty="0" smtClean="0"/>
              <a:t>list&gt; 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&lt;/</a:t>
            </a:r>
            <a:r>
              <a:rPr lang="en-IN" sz="2000" dirty="0" smtClean="0"/>
              <a:t>class&gt; 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Here</a:t>
            </a:r>
            <a:r>
              <a:rPr lang="en-IN" sz="2000" dirty="0" smtClean="0"/>
              <a:t>, List is mapped by one-to-many relation. In this scenario, there can be many </a:t>
            </a:r>
            <a:r>
              <a:rPr lang="en-IN" sz="2000" dirty="0" smtClean="0"/>
              <a:t>concepts as </a:t>
            </a:r>
            <a:r>
              <a:rPr lang="en-IN" sz="2000" dirty="0" err="1" smtClean="0"/>
              <a:t>lession</a:t>
            </a:r>
            <a:r>
              <a:rPr lang="en-IN" sz="2000" dirty="0" smtClean="0"/>
              <a:t> for each Book.</a:t>
            </a:r>
            <a:endParaRPr lang="en-IN" sz="2000" dirty="0" smtClean="0"/>
          </a:p>
          <a:p>
            <a:pPr fontAlgn="base">
              <a:buNone/>
            </a:pPr>
            <a:r>
              <a:rPr lang="en-US" sz="2000" dirty="0" smtClean="0"/>
              <a:t>	     </a:t>
            </a:r>
            <a:endParaRPr lang="en-IN" sz="2000" dirty="0" smtClean="0"/>
          </a:p>
          <a:p>
            <a:pPr fontAlgn="base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17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TM10082295</vt:lpstr>
      <vt:lpstr>Collection Type</vt:lpstr>
      <vt:lpstr>Exaplanation…</vt:lpstr>
      <vt:lpstr>What is Entity and Value Objects…</vt:lpstr>
      <vt:lpstr>Explanations  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2016-10-11T12:13:22Z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