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0"/>
  </p:notesMasterIdLst>
  <p:sldIdLst>
    <p:sldId id="256" r:id="rId5"/>
    <p:sldId id="270" r:id="rId6"/>
    <p:sldId id="271" r:id="rId7"/>
    <p:sldId id="273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smtClean="0"/>
              <a:t>Database Metadata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DatabaseMetadata</a:t>
            </a:r>
            <a:r>
              <a:rPr lang="en-US" sz="4000" dirty="0" smtClean="0"/>
              <a:t> </a:t>
            </a:r>
            <a:r>
              <a:rPr lang="en-US" sz="4000" dirty="0" smtClean="0"/>
              <a:t>Explanation: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   The</a:t>
            </a:r>
            <a:r>
              <a:rPr lang="en-IN" sz="2000" dirty="0" smtClean="0"/>
              <a:t> </a:t>
            </a:r>
            <a:r>
              <a:rPr lang="en-IN" sz="2000" dirty="0" err="1" smtClean="0">
                <a:solidFill>
                  <a:srgbClr val="FF0000"/>
                </a:solidFill>
              </a:rPr>
              <a:t>java.sql.DatabaseMetaData</a:t>
            </a:r>
            <a:r>
              <a:rPr lang="en-IN" sz="2000" dirty="0" smtClean="0"/>
              <a:t> interface provide comprehensive information about the database. It contains the information about </a:t>
            </a:r>
            <a:r>
              <a:rPr lang="en-IN" sz="2000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IN" sz="2000" dirty="0" smtClean="0"/>
              <a:t> and all the objects in the database, like; all the tables, </a:t>
            </a:r>
            <a:r>
              <a:rPr lang="en-IN" sz="2000" dirty="0" err="1" smtClean="0"/>
              <a:t>cataloge</a:t>
            </a:r>
            <a:r>
              <a:rPr lang="en-IN" sz="2000" dirty="0" smtClean="0"/>
              <a:t> name, view, stored procedure </a:t>
            </a:r>
            <a:r>
              <a:rPr lang="en-IN" sz="2000" dirty="0" smtClean="0"/>
              <a:t>etc.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First we need to create </a:t>
            </a:r>
            <a:r>
              <a:rPr lang="en-IN" sz="2000" dirty="0" err="1" smtClean="0">
                <a:solidFill>
                  <a:srgbClr val="FF0000"/>
                </a:solidFill>
              </a:rPr>
              <a:t>DatabaseMetaData</a:t>
            </a:r>
            <a:r>
              <a:rPr lang="en-IN" sz="2000" dirty="0" smtClean="0"/>
              <a:t> object by calling </a:t>
            </a:r>
            <a:r>
              <a:rPr lang="en-IN" sz="2000" dirty="0" err="1" smtClean="0">
                <a:solidFill>
                  <a:srgbClr val="FF0000"/>
                </a:solidFill>
              </a:rPr>
              <a:t>getMetaData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 from </a:t>
            </a:r>
            <a:r>
              <a:rPr lang="en-IN" sz="2000" dirty="0" smtClean="0">
                <a:solidFill>
                  <a:srgbClr val="FF0000"/>
                </a:solidFill>
              </a:rPr>
              <a:t>Connection</a:t>
            </a:r>
            <a:r>
              <a:rPr lang="en-IN" sz="2000" dirty="0" smtClean="0"/>
              <a:t> interface. It provide whole information about database so </a:t>
            </a:r>
            <a:r>
              <a:rPr lang="en-IN" sz="2000" dirty="0" err="1" smtClean="0">
                <a:solidFill>
                  <a:srgbClr val="FF0000"/>
                </a:solidFill>
              </a:rPr>
              <a:t>getMetaData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 method is available in the </a:t>
            </a:r>
            <a:r>
              <a:rPr lang="en-IN" sz="2000" dirty="0" err="1" smtClean="0"/>
              <a:t>Connectio</a:t>
            </a:r>
            <a:endParaRPr lang="en-IN" sz="2000" dirty="0" smtClean="0"/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 Syntax is :   </a:t>
            </a:r>
          </a:p>
          <a:p>
            <a:pPr algn="just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   </a:t>
            </a:r>
            <a:r>
              <a:rPr lang="en-IN" sz="2000" dirty="0" err="1" smtClean="0">
                <a:solidFill>
                  <a:srgbClr val="FF0000"/>
                </a:solidFill>
              </a:rPr>
              <a:t>DatabaseMetaData</a:t>
            </a:r>
            <a:r>
              <a:rPr lang="en-IN" sz="2000" dirty="0" smtClean="0"/>
              <a:t> </a:t>
            </a:r>
            <a:r>
              <a:rPr lang="en-IN" sz="2000" dirty="0" err="1" smtClean="0"/>
              <a:t>dmd</a:t>
            </a:r>
            <a:r>
              <a:rPr lang="en-IN" sz="2000" dirty="0" smtClean="0"/>
              <a:t>=</a:t>
            </a:r>
            <a:r>
              <a:rPr lang="en-IN" sz="2000" dirty="0" err="1" smtClean="0"/>
              <a:t>con.</a:t>
            </a:r>
            <a:r>
              <a:rPr lang="en-IN" sz="2000" dirty="0" err="1" smtClean="0">
                <a:solidFill>
                  <a:srgbClr val="FF0000"/>
                </a:solidFill>
              </a:rPr>
              <a:t>getMetaData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;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     public </a:t>
            </a:r>
            <a:r>
              <a:rPr lang="en-IN" sz="2000" dirty="0" smtClean="0"/>
              <a:t>class </a:t>
            </a:r>
            <a:r>
              <a:rPr lang="en-IN" sz="2000" dirty="0" err="1" smtClean="0">
                <a:solidFill>
                  <a:srgbClr val="FF0000"/>
                </a:solidFill>
              </a:rPr>
              <a:t>MyDatabaseMetadata</a:t>
            </a:r>
            <a:r>
              <a:rPr lang="en-IN" sz="2000" dirty="0" smtClean="0"/>
              <a:t> {</a:t>
            </a:r>
          </a:p>
          <a:p>
            <a:pPr fontAlgn="base">
              <a:buNone/>
            </a:pPr>
            <a:r>
              <a:rPr lang="en-IN" sz="2000" dirty="0" smtClean="0"/>
              <a:t> </a:t>
            </a:r>
            <a:r>
              <a:rPr lang="en-IN" sz="2000" dirty="0" smtClean="0"/>
              <a:t>       </a:t>
            </a:r>
            <a:r>
              <a:rPr lang="en-IN" sz="2000" dirty="0" smtClean="0"/>
              <a:t> public static void </a:t>
            </a:r>
            <a:r>
              <a:rPr lang="en-IN" sz="2000" dirty="0" smtClean="0">
                <a:solidFill>
                  <a:srgbClr val="FF0000"/>
                </a:solidFill>
              </a:rPr>
              <a:t>main</a:t>
            </a:r>
            <a:r>
              <a:rPr lang="en-IN" sz="2000" dirty="0" smtClean="0"/>
              <a:t>(String a[]){</a:t>
            </a:r>
          </a:p>
          <a:p>
            <a:pPr fontAlgn="base">
              <a:buNone/>
            </a:pPr>
            <a:r>
              <a:rPr lang="en-IN" sz="2000" dirty="0" smtClean="0"/>
              <a:t>       </a:t>
            </a:r>
            <a:r>
              <a:rPr lang="en-IN" sz="2000" dirty="0" smtClean="0"/>
              <a:t>  Connection con = null;</a:t>
            </a:r>
          </a:p>
          <a:p>
            <a:pPr fontAlgn="base">
              <a:buNone/>
            </a:pPr>
            <a:r>
              <a:rPr lang="en-IN" sz="2000" dirty="0" smtClean="0"/>
              <a:t>        try {</a:t>
            </a:r>
          </a:p>
          <a:p>
            <a:pPr fontAlgn="base">
              <a:buNone/>
            </a:pPr>
            <a:r>
              <a:rPr lang="en-IN" sz="2000" dirty="0" smtClean="0"/>
              <a:t>            </a:t>
            </a:r>
            <a:r>
              <a:rPr lang="en-IN" sz="2000" dirty="0" err="1" smtClean="0"/>
              <a:t>Class.</a:t>
            </a:r>
            <a:r>
              <a:rPr lang="en-IN" sz="2000" dirty="0" err="1" smtClean="0">
                <a:solidFill>
                  <a:srgbClr val="FF0000"/>
                </a:solidFill>
              </a:rPr>
              <a:t>forName</a:t>
            </a:r>
            <a:r>
              <a:rPr lang="en-IN" sz="2000" dirty="0" smtClean="0"/>
              <a:t>("</a:t>
            </a:r>
            <a:r>
              <a:rPr lang="en-IN" sz="2000" dirty="0" err="1" smtClean="0"/>
              <a:t>oracle.jdbc.driver.OracleDriver</a:t>
            </a:r>
            <a:r>
              <a:rPr lang="en-IN" sz="2000" dirty="0" smtClean="0"/>
              <a:t>");</a:t>
            </a:r>
          </a:p>
          <a:p>
            <a:pPr fontAlgn="base">
              <a:buNone/>
            </a:pPr>
            <a:r>
              <a:rPr lang="en-IN" sz="2000" dirty="0" smtClean="0"/>
              <a:t> </a:t>
            </a:r>
            <a:r>
              <a:rPr lang="en-IN" sz="2000" dirty="0" smtClean="0"/>
              <a:t>         </a:t>
            </a:r>
            <a:r>
              <a:rPr lang="en-IN" sz="2000" dirty="0" smtClean="0"/>
              <a:t> con = </a:t>
            </a:r>
            <a:r>
              <a:rPr lang="en-IN" sz="2000" dirty="0" err="1" smtClean="0"/>
              <a:t>DriverManager</a:t>
            </a:r>
            <a:r>
              <a:rPr lang="en-IN" sz="2000" dirty="0" smtClean="0"/>
              <a:t>.</a:t>
            </a:r>
            <a:r>
              <a:rPr lang="en-IN" sz="2000" dirty="0" smtClean="0"/>
              <a:t>          					</a:t>
            </a:r>
            <a:r>
              <a:rPr lang="en-IN" sz="2000" dirty="0" err="1" smtClean="0">
                <a:solidFill>
                  <a:srgbClr val="FF0000"/>
                </a:solidFill>
              </a:rPr>
              <a:t>getConnection</a:t>
            </a:r>
            <a:r>
              <a:rPr lang="en-IN" sz="2000" dirty="0" smtClean="0"/>
              <a:t>("</a:t>
            </a:r>
            <a:r>
              <a:rPr lang="en-IN" sz="2000" dirty="0" err="1" smtClean="0"/>
              <a:t>jdbc:oracle:thin</a:t>
            </a:r>
            <a:r>
              <a:rPr lang="en-IN" sz="2000" dirty="0" smtClean="0"/>
              <a:t>:@&lt;hostname</a:t>
            </a:r>
            <a:r>
              <a:rPr lang="en-IN" sz="2000" dirty="0" smtClean="0"/>
              <a:t>&gt;:</a:t>
            </a:r>
          </a:p>
          <a:p>
            <a:pPr fontAlgn="base">
              <a:buNone/>
            </a:pPr>
            <a:r>
              <a:rPr lang="en-IN" sz="2000" dirty="0" smtClean="0"/>
              <a:t>                            &lt;</a:t>
            </a:r>
            <a:r>
              <a:rPr lang="en-IN" sz="2000" dirty="0" err="1" smtClean="0"/>
              <a:t>portnum</a:t>
            </a:r>
            <a:r>
              <a:rPr lang="en-IN" sz="2000" dirty="0" smtClean="0"/>
              <a:t>&gt;:&lt;DB name</a:t>
            </a:r>
            <a:r>
              <a:rPr lang="en-IN" sz="2000" dirty="0" smtClean="0"/>
              <a:t>&gt;"</a:t>
            </a:r>
            <a:r>
              <a:rPr lang="en-IN" sz="2000" dirty="0" smtClean="0"/>
              <a:t>   ,"</a:t>
            </a:r>
            <a:r>
              <a:rPr lang="en-IN" sz="2000" dirty="0" err="1" smtClean="0"/>
              <a:t>user","password</a:t>
            </a:r>
            <a:r>
              <a:rPr lang="en-IN" sz="2000" dirty="0" smtClean="0"/>
              <a:t>");</a:t>
            </a:r>
            <a:endParaRPr lang="en-IN" sz="2000" dirty="0" smtClean="0"/>
          </a:p>
          <a:p>
            <a:pPr fontAlgn="base">
              <a:buNone/>
            </a:pPr>
            <a:endParaRPr lang="en-IN" sz="2000" dirty="0" smtClean="0"/>
          </a:p>
          <a:p>
            <a:pPr fontAlgn="base">
              <a:buNone/>
            </a:pPr>
            <a:r>
              <a:rPr lang="en-US" sz="2000" dirty="0" smtClean="0"/>
              <a:t>			</a:t>
            </a:r>
            <a:endParaRPr lang="en-US" sz="2000" dirty="0" smtClean="0"/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is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  </a:t>
            </a:r>
            <a:r>
              <a:rPr lang="en-IN" sz="2000" dirty="0" smtClean="0"/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DatabaseMetaData</a:t>
            </a:r>
            <a:r>
              <a:rPr lang="en-IN" sz="2000" dirty="0" smtClean="0"/>
              <a:t> </a:t>
            </a:r>
            <a:r>
              <a:rPr lang="en-IN" sz="2000" dirty="0" smtClean="0"/>
              <a:t>dm = </a:t>
            </a:r>
            <a:r>
              <a:rPr lang="en-IN" sz="2000" dirty="0" err="1" smtClean="0"/>
              <a:t>con.</a:t>
            </a:r>
            <a:r>
              <a:rPr lang="en-IN" sz="2000" dirty="0" err="1" smtClean="0">
                <a:solidFill>
                  <a:srgbClr val="FF0000"/>
                </a:solidFill>
              </a:rPr>
              <a:t>getMetaData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</a:p>
          <a:p>
            <a:pPr fontAlgn="base">
              <a:buNone/>
            </a:pPr>
            <a:r>
              <a:rPr lang="en-IN" sz="2000" dirty="0" smtClean="0"/>
              <a:t>            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</a:t>
            </a:r>
            <a:r>
              <a:rPr lang="en-IN" sz="2000" dirty="0" err="1" smtClean="0"/>
              <a:t>dm.</a:t>
            </a:r>
            <a:r>
              <a:rPr lang="en-IN" sz="2000" dirty="0" err="1" smtClean="0">
                <a:solidFill>
                  <a:srgbClr val="FF0000"/>
                </a:solidFill>
              </a:rPr>
              <a:t>getDriverVersion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);</a:t>
            </a:r>
          </a:p>
          <a:p>
            <a:pPr fontAlgn="base">
              <a:buNone/>
            </a:pPr>
            <a:r>
              <a:rPr lang="en-IN" sz="2000" dirty="0" smtClean="0"/>
              <a:t>            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</a:t>
            </a:r>
            <a:r>
              <a:rPr lang="en-IN" sz="2000" dirty="0" err="1" smtClean="0"/>
              <a:t>dm.</a:t>
            </a:r>
            <a:r>
              <a:rPr lang="en-IN" sz="2000" dirty="0" err="1" smtClean="0">
                <a:solidFill>
                  <a:srgbClr val="FF0000"/>
                </a:solidFill>
              </a:rPr>
              <a:t>getDriverName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);</a:t>
            </a:r>
          </a:p>
          <a:p>
            <a:pPr fontAlgn="base">
              <a:buNone/>
            </a:pPr>
            <a:r>
              <a:rPr lang="en-IN" sz="2000" dirty="0" smtClean="0"/>
              <a:t>            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</a:t>
            </a:r>
            <a:r>
              <a:rPr lang="en-IN" sz="2000" dirty="0" err="1" smtClean="0"/>
              <a:t>dm.</a:t>
            </a:r>
            <a:r>
              <a:rPr lang="en-IN" sz="2000" dirty="0" err="1" smtClean="0">
                <a:solidFill>
                  <a:srgbClr val="FF0000"/>
                </a:solidFill>
              </a:rPr>
              <a:t>getDatabaseProductName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);</a:t>
            </a:r>
          </a:p>
          <a:p>
            <a:pPr fontAlgn="base">
              <a:buNone/>
            </a:pPr>
            <a:r>
              <a:rPr lang="en-IN" sz="2000" dirty="0" smtClean="0"/>
              <a:t>            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</a:t>
            </a:r>
            <a:r>
              <a:rPr lang="en-IN" sz="2000" dirty="0" err="1" smtClean="0"/>
              <a:t>dm.</a:t>
            </a:r>
            <a:r>
              <a:rPr lang="en-IN" sz="2000" dirty="0" err="1" smtClean="0">
                <a:solidFill>
                  <a:srgbClr val="FF0000"/>
                </a:solidFill>
              </a:rPr>
              <a:t>getDatabaseProductVersion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);</a:t>
            </a:r>
          </a:p>
          <a:p>
            <a:pPr fontAlgn="base">
              <a:buNone/>
            </a:pPr>
            <a:r>
              <a:rPr lang="en-IN" sz="2000" dirty="0" smtClean="0"/>
              <a:t>        } </a:t>
            </a:r>
            <a:r>
              <a:rPr lang="en-IN" sz="2000" dirty="0" smtClean="0">
                <a:solidFill>
                  <a:srgbClr val="FF0000"/>
                </a:solidFill>
              </a:rPr>
              <a:t>catch</a:t>
            </a:r>
            <a:r>
              <a:rPr lang="en-IN" sz="2000" dirty="0" smtClean="0"/>
              <a:t> (</a:t>
            </a:r>
            <a:r>
              <a:rPr lang="en-IN" sz="2000" dirty="0" err="1" smtClean="0"/>
              <a:t>SQLException</a:t>
            </a:r>
            <a:r>
              <a:rPr lang="en-IN" sz="2000" dirty="0" smtClean="0"/>
              <a:t> e) {</a:t>
            </a:r>
          </a:p>
          <a:p>
            <a:pPr fontAlgn="base">
              <a:buNone/>
            </a:pPr>
            <a:r>
              <a:rPr lang="en-IN" sz="2000" dirty="0" smtClean="0"/>
              <a:t>            // TODO Auto-generated catch block</a:t>
            </a:r>
          </a:p>
          <a:p>
            <a:pPr fontAlgn="base">
              <a:buNone/>
            </a:pPr>
            <a:r>
              <a:rPr lang="en-IN" sz="2000" dirty="0" smtClean="0"/>
              <a:t>            </a:t>
            </a:r>
            <a:r>
              <a:rPr lang="en-IN" sz="2000" dirty="0" err="1" smtClean="0"/>
              <a:t>e.printStackTrace</a:t>
            </a:r>
            <a:r>
              <a:rPr lang="en-IN" sz="2000" dirty="0" smtClean="0"/>
              <a:t>();</a:t>
            </a:r>
            <a:r>
              <a:rPr lang="en-IN" sz="2000" dirty="0" smtClean="0"/>
              <a:t>     </a:t>
            </a:r>
            <a:r>
              <a:rPr lang="en-IN" sz="2000" dirty="0" smtClean="0"/>
              <a:t>}</a:t>
            </a:r>
          </a:p>
          <a:p>
            <a:pPr fontAlgn="base">
              <a:buNone/>
            </a:pP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finally</a:t>
            </a:r>
            <a:r>
              <a:rPr lang="en-IN" sz="2000" dirty="0" smtClean="0"/>
              <a:t>{</a:t>
            </a:r>
          </a:p>
          <a:p>
            <a:pPr fontAlgn="base">
              <a:buNone/>
            </a:pPr>
            <a:r>
              <a:rPr lang="en-IN" sz="2000" dirty="0" smtClean="0"/>
              <a:t>            if(con != null){}</a:t>
            </a:r>
          </a:p>
          <a:p>
            <a:pPr fontAlgn="base">
              <a:buNone/>
            </a:pP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is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            </a:t>
            </a:r>
            <a:r>
              <a:rPr lang="en-IN" sz="2000" dirty="0" smtClean="0">
                <a:solidFill>
                  <a:srgbClr val="FF0000"/>
                </a:solidFill>
              </a:rPr>
              <a:t>try</a:t>
            </a:r>
            <a:r>
              <a:rPr lang="en-IN" sz="2000" dirty="0" smtClean="0"/>
              <a:t> {</a:t>
            </a:r>
          </a:p>
          <a:p>
            <a:pPr fontAlgn="base">
              <a:buNone/>
            </a:pPr>
            <a:r>
              <a:rPr lang="en-IN" sz="2000" dirty="0" smtClean="0"/>
              <a:t>                    </a:t>
            </a:r>
            <a:r>
              <a:rPr lang="en-IN" sz="2000" dirty="0" err="1" smtClean="0"/>
              <a:t>con.close</a:t>
            </a:r>
            <a:r>
              <a:rPr lang="en-IN" sz="2000" dirty="0" smtClean="0"/>
              <a:t>();</a:t>
            </a:r>
          </a:p>
          <a:p>
            <a:pPr fontAlgn="base">
              <a:buNone/>
            </a:pPr>
            <a:r>
              <a:rPr lang="en-IN" sz="2000" dirty="0" smtClean="0"/>
              <a:t>                } </a:t>
            </a:r>
            <a:r>
              <a:rPr lang="en-IN" sz="2000" dirty="0" smtClean="0">
                <a:solidFill>
                  <a:srgbClr val="FF0000"/>
                </a:solidFill>
              </a:rPr>
              <a:t>catch</a:t>
            </a:r>
            <a:r>
              <a:rPr lang="en-IN" sz="2000" dirty="0" smtClean="0"/>
              <a:t> (</a:t>
            </a:r>
            <a:r>
              <a:rPr lang="en-IN" sz="2000" dirty="0" err="1" smtClean="0"/>
              <a:t>SQLException</a:t>
            </a:r>
            <a:r>
              <a:rPr lang="en-IN" sz="2000" dirty="0" smtClean="0"/>
              <a:t> e) {</a:t>
            </a:r>
          </a:p>
          <a:p>
            <a:pPr fontAlgn="base">
              <a:buNone/>
            </a:pPr>
            <a:r>
              <a:rPr lang="en-IN" sz="2000" dirty="0" smtClean="0"/>
              <a:t>                    // TODO Auto-generated catch block</a:t>
            </a:r>
          </a:p>
          <a:p>
            <a:pPr fontAlgn="base">
              <a:buNone/>
            </a:pPr>
            <a:r>
              <a:rPr lang="en-IN" sz="2000" dirty="0" smtClean="0"/>
              <a:t>                    </a:t>
            </a:r>
            <a:r>
              <a:rPr lang="en-IN" sz="2000" dirty="0" err="1" smtClean="0"/>
              <a:t>e.printStackTrace</a:t>
            </a:r>
            <a:r>
              <a:rPr lang="en-IN" sz="2000" dirty="0" smtClean="0"/>
              <a:t>();</a:t>
            </a:r>
          </a:p>
          <a:p>
            <a:pPr fontAlgn="base">
              <a:buNone/>
            </a:pPr>
            <a:r>
              <a:rPr lang="en-IN" sz="2000" dirty="0" smtClean="0"/>
              <a:t>                }</a:t>
            </a:r>
          </a:p>
          <a:p>
            <a:pPr fontAlgn="base">
              <a:buNone/>
            </a:pPr>
            <a:r>
              <a:rPr lang="en-IN" sz="2000" dirty="0" smtClean="0"/>
              <a:t>            }</a:t>
            </a:r>
          </a:p>
          <a:p>
            <a:pPr fontAlgn="base">
              <a:buNone/>
            </a:pPr>
            <a:r>
              <a:rPr lang="en-IN" sz="2000" dirty="0" smtClean="0"/>
              <a:t>        }</a:t>
            </a:r>
          </a:p>
          <a:p>
            <a:pPr fontAlgn="base">
              <a:buNone/>
            </a:pPr>
            <a:r>
              <a:rPr lang="en-IN" sz="2000" dirty="0" smtClean="0"/>
              <a:t>    }</a:t>
            </a:r>
          </a:p>
          <a:p>
            <a:pPr fontAlgn="base">
              <a:buNone/>
            </a:pPr>
            <a:r>
              <a:rPr lang="en-IN" sz="2000" dirty="0" smtClean="0"/>
              <a:t>}</a:t>
            </a:r>
          </a:p>
          <a:p>
            <a:pPr fontAlgn="base">
              <a:buNone/>
            </a:pPr>
            <a:r>
              <a:rPr lang="en-US" sz="2000" dirty="0" smtClean="0"/>
              <a:t>        Here you  get the information about your database.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8860" y="13572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dirty="0" smtClean="0"/>
              <a:t>       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26</Words>
  <Application>Microsoft Macintosh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TM10082295</vt:lpstr>
      <vt:lpstr>Database Metadata</vt:lpstr>
      <vt:lpstr>DatabaseMetadata Explanation:</vt:lpstr>
      <vt:lpstr>Example is…</vt:lpstr>
      <vt:lpstr>Example is …</vt:lpstr>
      <vt:lpstr>Example is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2016-10-10T11:01:44Z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