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4" r:id="rId4"/>
  </p:sldMasterIdLst>
  <p:notesMasterIdLst>
    <p:notesMasterId r:id="rId12"/>
  </p:notesMasterIdLst>
  <p:sldIdLst>
    <p:sldId id="256" r:id="rId5"/>
    <p:sldId id="270" r:id="rId6"/>
    <p:sldId id="271" r:id="rId7"/>
    <p:sldId id="273" r:id="rId8"/>
    <p:sldId id="274" r:id="rId9"/>
    <p:sldId id="272" r:id="rId10"/>
    <p:sldId id="27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p:scale>
          <a:sx n="64" d="100"/>
          <a:sy n="64" d="100"/>
        </p:scale>
        <p:origin x="-1566"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A7A704-9F1C-4FD3-85D1-57AF2D7FD0E8}" type="datetimeFigureOut">
              <a:rPr lang="en-US" smtClean="0"/>
              <a:pPr/>
              <a:t>10/10/2016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EBFB8C-BBFF-4397-A51C-1E92596422A9}" type="slidenum">
              <a:rPr lang="en-US" smtClean="0"/>
              <a:pPr/>
              <a:t>‹#›</a:t>
            </a:fld>
            <a:endParaRPr lang="en-US" dirty="0"/>
          </a:p>
        </p:txBody>
      </p:sp>
    </p:spTree>
    <p:extLst>
      <p:ext uri="{BB962C8B-B14F-4D97-AF65-F5344CB8AC3E}">
        <p14:creationId xmlns="" xmlns:p14="http://schemas.microsoft.com/office/powerpoint/2010/main" val="1888580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7EBFB8C-BBFF-4397-A51C-1E92596422A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5608" y="435936"/>
            <a:ext cx="7406640" cy="1472184"/>
          </a:xfrm>
        </p:spPr>
        <p:txBody>
          <a:bodyPr anchor="b"/>
          <a:lstStyle>
            <a:lvl1pPr algn="l">
              <a:defRPr/>
            </a:lvl1pPr>
            <a:extLst/>
          </a:lstStyle>
          <a:p>
            <a:r>
              <a:rPr lang="x-none" noProof="1" smtClean="0"/>
              <a:t>Click to edit Master title style</a:t>
            </a:r>
            <a:endParaRPr lang="en-US" dirty="0"/>
          </a:p>
        </p:txBody>
      </p:sp>
      <p:sp>
        <p:nvSpPr>
          <p:cNvPr id="22" name="Subtitle 21"/>
          <p:cNvSpPr>
            <a:spLocks noGrp="1"/>
          </p:cNvSpPr>
          <p:nvPr>
            <p:ph type="subTitle" idx="1"/>
          </p:nvPr>
        </p:nvSpPr>
        <p:spPr>
          <a:xfrm>
            <a:off x="1432560" y="1850064"/>
            <a:ext cx="7406640" cy="1752600"/>
          </a:xfrm>
        </p:spPr>
        <p:txBody>
          <a:bodyPr/>
          <a:lstStyle>
            <a:lvl1pPr marL="7315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x-none" noProof="1" smtClean="0"/>
              <a:t>Click to edit Master subtitle style</a:t>
            </a:r>
            <a:endParaRPr lang="en-US" dirty="0"/>
          </a:p>
        </p:txBody>
      </p:sp>
      <p:sp>
        <p:nvSpPr>
          <p:cNvPr id="7" name="Date Placeholder 6"/>
          <p:cNvSpPr>
            <a:spLocks noGrp="1"/>
          </p:cNvSpPr>
          <p:nvPr>
            <p:ph type="dt" sz="half" idx="10"/>
          </p:nvPr>
        </p:nvSpPr>
        <p:spPr/>
        <p:txBody>
          <a:bodyPr/>
          <a:lstStyle>
            <a:extLst/>
          </a:lstStyle>
          <a:p>
            <a:fld id="{D80A4771-C6EF-4B99-81F4-D30BE4E017A0}" type="datetimeFigureOut">
              <a:rPr lang="en-US" smtClean="0"/>
              <a:pPr/>
              <a:t>10/10/2016</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990B41CA-569D-40E7-8E58-026C0338B2C8}"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extLst/>
          </a:lstStyle>
          <a:p>
            <a:fld id="{D80A4771-C6EF-4B99-81F4-D30BE4E017A0}" type="datetimeFigureOut">
              <a:rPr lang="en-US" smtClean="0"/>
              <a:pPr/>
              <a:t>10/10/2016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x-none"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10"/>
          </p:nvPr>
        </p:nvSpPr>
        <p:spPr/>
        <p:txBody>
          <a:bodyPr/>
          <a:lstStyle>
            <a:extLst/>
          </a:lstStyle>
          <a:p>
            <a:fld id="{D80A4771-C6EF-4B99-81F4-D30BE4E017A0}" type="datetimeFigureOut">
              <a:rPr lang="en-US" smtClean="0"/>
              <a:pPr/>
              <a:t>10/10/2016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x-none" smtClean="0"/>
              <a:t>Click to edit Master title style</a:t>
            </a:r>
            <a:endParaRPr lang="en-US"/>
          </a:p>
        </p:txBody>
      </p:sp>
      <p:sp>
        <p:nvSpPr>
          <p:cNvPr id="3" name="Content Placeholder 2"/>
          <p:cNvSpPr>
            <a:spLocks noGrp="1"/>
          </p:cNvSpPr>
          <p:nvPr>
            <p:ph idx="1"/>
          </p:nvPr>
        </p:nvSpPr>
        <p:spPr/>
        <p:txBody>
          <a:bodyPr/>
          <a:lstStyle>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10"/>
          </p:nvPr>
        </p:nvSpPr>
        <p:spPr/>
        <p:txBody>
          <a:bodyPr/>
          <a:lstStyle>
            <a:extLst/>
          </a:lstStyle>
          <a:p>
            <a:fld id="{D80A4771-C6EF-4B99-81F4-D30BE4E017A0}" type="datetimeFigureOut">
              <a:rPr lang="en-US" smtClean="0"/>
              <a:pPr/>
              <a:t>10/10/2016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x-none" smtClean="0"/>
              <a:t>Click to edit Master title style</a:t>
            </a:r>
            <a:endParaRPr lang="en-US" dirty="0"/>
          </a:p>
        </p:txBody>
      </p:sp>
      <p:sp>
        <p:nvSpPr>
          <p:cNvPr id="3" name="Text Placeholder 2"/>
          <p:cNvSpPr>
            <a:spLocks noGrp="1"/>
          </p:cNvSpPr>
          <p:nvPr>
            <p:ph type="body" idx="1"/>
          </p:nvPr>
        </p:nvSpPr>
        <p:spPr>
          <a:xfrm>
            <a:off x="2578392" y="1100138"/>
            <a:ext cx="6400800" cy="1509712"/>
          </a:xfrm>
        </p:spPr>
        <p:txBody>
          <a:bodyPr anchor="b"/>
          <a:lstStyle>
            <a:lvl1pPr marL="27432"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x-none" smtClean="0"/>
              <a:t>Click to edit Master text styles</a:t>
            </a:r>
          </a:p>
        </p:txBody>
      </p:sp>
      <p:sp>
        <p:nvSpPr>
          <p:cNvPr id="4" name="Date Placeholder 3"/>
          <p:cNvSpPr>
            <a:spLocks noGrp="1"/>
          </p:cNvSpPr>
          <p:nvPr>
            <p:ph type="dt" sz="half" idx="10"/>
          </p:nvPr>
        </p:nvSpPr>
        <p:spPr/>
        <p:txBody>
          <a:bodyPr/>
          <a:lstStyle>
            <a:extLst/>
          </a:lstStyle>
          <a:p>
            <a:fld id="{D80A4771-C6EF-4B99-81F4-D30BE4E017A0}" type="datetimeFigureOut">
              <a:rPr lang="en-US" smtClean="0"/>
              <a:pPr/>
              <a:t>10/10/2016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90B41CA-569D-40E7-8E58-026C0338B2C8}"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9" name="Pie 8"/>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Oval 9"/>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Rectangle 11"/>
          <p:cNvSpPr/>
          <p:nvPr/>
        </p:nvSpPr>
        <p:spPr>
          <a:xfrm>
            <a:off x="1033974" y="-54"/>
            <a:ext cx="8131127"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1435608" y="274320"/>
            <a:ext cx="7498080" cy="1143000"/>
          </a:xfrm>
        </p:spPr>
        <p:txBody>
          <a:bodyPr/>
          <a:lstStyle>
            <a:extLst/>
          </a:lstStyle>
          <a:p>
            <a:r>
              <a:rPr lang="x-none" smtClean="0"/>
              <a:t>Click to edit Master title style</a:t>
            </a:r>
            <a:endParaRPr lang="en-US" dirty="0"/>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Date Placeholder 4"/>
          <p:cNvSpPr>
            <a:spLocks noGrp="1"/>
          </p:cNvSpPr>
          <p:nvPr>
            <p:ph type="dt" sz="half" idx="10"/>
          </p:nvPr>
        </p:nvSpPr>
        <p:spPr/>
        <p:txBody>
          <a:bodyPr/>
          <a:lstStyle>
            <a:extLst/>
          </a:lstStyle>
          <a:p>
            <a:fld id="{D80A4771-C6EF-4B99-81F4-D30BE4E017A0}" type="datetimeFigureOut">
              <a:rPr lang="en-US" smtClean="0"/>
              <a:pPr/>
              <a:t>10/10/2016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lang="x-none" smtClean="0"/>
              <a:t>Click to edit Master title style</a:t>
            </a:r>
            <a:endParaRPr lang="en-US" dirty="0"/>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283464"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x-none"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283464"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x-none"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7" name="Date Placeholder 6"/>
          <p:cNvSpPr>
            <a:spLocks noGrp="1"/>
          </p:cNvSpPr>
          <p:nvPr>
            <p:ph type="dt" sz="half" idx="10"/>
          </p:nvPr>
        </p:nvSpPr>
        <p:spPr/>
        <p:txBody>
          <a:bodyPr/>
          <a:lstStyle>
            <a:extLst/>
          </a:lstStyle>
          <a:p>
            <a:fld id="{D80A4771-C6EF-4B99-81F4-D30BE4E017A0}" type="datetimeFigureOut">
              <a:rPr lang="en-US" smtClean="0"/>
              <a:pPr/>
              <a:t>10/10/2016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lang="x-none" smtClean="0"/>
              <a:t>Click to edit Master title style</a:t>
            </a:r>
            <a:endParaRPr lang="en-US" dirty="0"/>
          </a:p>
        </p:txBody>
      </p:sp>
      <p:sp>
        <p:nvSpPr>
          <p:cNvPr id="3" name="Date Placeholder 2"/>
          <p:cNvSpPr>
            <a:spLocks noGrp="1"/>
          </p:cNvSpPr>
          <p:nvPr>
            <p:ph type="dt" sz="half" idx="10"/>
          </p:nvPr>
        </p:nvSpPr>
        <p:spPr/>
        <p:txBody>
          <a:bodyPr/>
          <a:lstStyle>
            <a:extLst/>
          </a:lstStyle>
          <a:p>
            <a:fld id="{D80A4771-C6EF-4B99-81F4-D30BE4E017A0}" type="datetimeFigureOut">
              <a:rPr lang="en-US" smtClean="0"/>
              <a:pPr/>
              <a:t>10/10/2016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Date Placeholder 1"/>
          <p:cNvSpPr>
            <a:spLocks noGrp="1"/>
          </p:cNvSpPr>
          <p:nvPr>
            <p:ph type="dt" sz="half" idx="10"/>
          </p:nvPr>
        </p:nvSpPr>
        <p:spPr/>
        <p:txBody>
          <a:bodyPr/>
          <a:lstStyle>
            <a:extLst/>
          </a:lstStyle>
          <a:p>
            <a:fld id="{D80A4771-C6EF-4B99-81F4-D30BE4E017A0}" type="datetimeFigureOut">
              <a:rPr lang="en-US" smtClean="0"/>
              <a:pPr/>
              <a:t>10/10/2016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90B41CA-569D-40E7-8E58-026C0338B2C8}"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810000" cy="1162050"/>
          </a:xfrm>
          <a:ln>
            <a:noFill/>
          </a:ln>
        </p:spPr>
        <p:txBody>
          <a:bodyPr anchor="b"/>
          <a:lstStyle>
            <a:lvl1pPr algn="l">
              <a:lnSpc>
                <a:spcPts val="2000"/>
              </a:lnSpc>
              <a:buNone/>
              <a:defRPr sz="2200" b="1" cap="all" baseline="0"/>
            </a:lvl1pPr>
            <a:extLst/>
          </a:lstStyle>
          <a:p>
            <a:r>
              <a:rPr lang="x-none" smtClean="0"/>
              <a:t>Click to edit Master title style</a:t>
            </a:r>
            <a:endParaRPr lang="en-US" dirty="0"/>
          </a:p>
        </p:txBody>
      </p:sp>
      <p:sp>
        <p:nvSpPr>
          <p:cNvPr id="3" name="Text Placeholder 2"/>
          <p:cNvSpPr>
            <a:spLocks noGrp="1"/>
          </p:cNvSpPr>
          <p:nvPr>
            <p:ph type="body" idx="2"/>
          </p:nvPr>
        </p:nvSpPr>
        <p:spPr>
          <a:xfrm>
            <a:off x="457200" y="1435100"/>
            <a:ext cx="3810000" cy="698500"/>
          </a:xfrm>
        </p:spPr>
        <p:txBody>
          <a:bodyPr/>
          <a:lstStyle>
            <a:lvl1pPr marL="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x-none"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Date Placeholder 4"/>
          <p:cNvSpPr>
            <a:spLocks noGrp="1"/>
          </p:cNvSpPr>
          <p:nvPr>
            <p:ph type="dt" sz="half" idx="10"/>
          </p:nvPr>
        </p:nvSpPr>
        <p:spPr/>
        <p:txBody>
          <a:bodyPr/>
          <a:lstStyle>
            <a:extLst/>
          </a:lstStyle>
          <a:p>
            <a:fld id="{D80A4771-C6EF-4B99-81F4-D30BE4E017A0}" type="datetimeFigureOut">
              <a:rPr lang="en-US" smtClean="0"/>
              <a:pPr/>
              <a:t>10/10/2016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x-none" smtClean="0"/>
              <a:t>Click to edit Master title style</a:t>
            </a:r>
            <a:endParaRPr lang="en-US" dirty="0"/>
          </a:p>
        </p:txBody>
      </p:sp>
      <p:sp>
        <p:nvSpPr>
          <p:cNvPr id="5" name="Date Placeholder 4"/>
          <p:cNvSpPr>
            <a:spLocks noGrp="1"/>
          </p:cNvSpPr>
          <p:nvPr>
            <p:ph type="dt" sz="half" idx="10"/>
          </p:nvPr>
        </p:nvSpPr>
        <p:spPr/>
        <p:txBody>
          <a:bodyPr/>
          <a:lstStyle>
            <a:extLst/>
          </a:lstStyle>
          <a:p>
            <a:fld id="{D80A4771-C6EF-4B99-81F4-D30BE4E017A0}" type="datetimeFigureOut">
              <a:rPr lang="en-US" smtClean="0"/>
              <a:pPr/>
              <a:t>10/10/2016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90B41CA-569D-40E7-8E58-026C0338B2C8}"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0">
            <a:bevelT w="25400" h="19050"/>
            <a:contourClr>
              <a:srgbClr val="969696"/>
            </a:contourClr>
          </a:sp3d>
        </p:spPr>
        <p:txBody>
          <a:bodyPr lIns="91440" tIns="274320" rtlCol="0" anchor="t">
            <a:normAutofit/>
          </a:bodyPr>
          <a:lstStyle>
            <a:extLst/>
          </a:lstStyle>
          <a:p>
            <a:pPr marL="0" indent="-283464" algn="l" rtl="0" latinLnBrk="0">
              <a:lnSpc>
                <a:spcPts val="3000"/>
              </a:lnSpc>
              <a:spcBef>
                <a:spcPts val="600"/>
              </a:spcBef>
              <a:buClr>
                <a:schemeClr val="accent1"/>
              </a:buClr>
              <a:buSzPct val="80000"/>
              <a:buFont typeface="Wingdings 2"/>
              <a:buNone/>
            </a:pPr>
            <a:endParaRPr lang="en-US" sz="3200" kern="1200">
              <a:solidFill>
                <a:schemeClr val="tx1"/>
              </a:solidFill>
              <a:latin typeface="+mn-lt"/>
              <a:ea typeface="+mn-ea"/>
              <a:cs typeface="+mn-cs"/>
            </a:endParaRPr>
          </a:p>
        </p:txBody>
      </p:sp>
      <p:sp>
        <p:nvSpPr>
          <p:cNvPr id="3" name="Shap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a:r>
              <a:rPr lang="x-none" smtClean="0"/>
              <a:t>Drag picture to placeholder or click icon to add</a:t>
            </a:r>
            <a:endParaRPr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4" name="Text Placeholder 3"/>
          <p:cNvSpPr>
            <a:spLocks noGrp="1"/>
          </p:cNvSpPr>
          <p:nvPr>
            <p:ph type="body" sz="half" idx="2"/>
          </p:nvPr>
        </p:nvSpPr>
        <p:spPr>
          <a:xfrm>
            <a:off x="838200" y="4800600"/>
            <a:ext cx="4419600" cy="762000"/>
          </a:xfrm>
        </p:spPr>
        <p:txBody>
          <a:bodyP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x-none"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lang="x-none" noProof="1" smtClean="0"/>
              <a:t>Click to edit Master title style</a:t>
            </a:r>
            <a:endParaRPr lang="en-US" dirty="0"/>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a:r>
              <a:rPr lang="x-none" noProof="1" smtClean="0"/>
              <a:t>Click to edit Master text styles</a:t>
            </a:r>
          </a:p>
          <a:p>
            <a:pPr lvl="1"/>
            <a:r>
              <a:rPr lang="x-none" noProof="1" smtClean="0"/>
              <a:t>Second level</a:t>
            </a:r>
          </a:p>
          <a:p>
            <a:pPr lvl="2"/>
            <a:r>
              <a:rPr lang="x-none" noProof="1" smtClean="0"/>
              <a:t>Third level</a:t>
            </a:r>
          </a:p>
          <a:p>
            <a:pPr lvl="3"/>
            <a:r>
              <a:rPr lang="x-none" noProof="1" smtClean="0"/>
              <a:t>Fourth level</a:t>
            </a:r>
          </a:p>
          <a:p>
            <a:pPr lvl="4"/>
            <a:r>
              <a:rPr lang="x-none" noProof="1" smtClean="0"/>
              <a:t>Fifth level</a:t>
            </a:r>
            <a:endParaRPr lang="en-US" dirty="0"/>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a:defRPr sz="1200">
                <a:solidFill>
                  <a:schemeClr val="bg2">
                    <a:shade val="50000"/>
                    <a:satMod val="200000"/>
                  </a:schemeClr>
                </a:solidFill>
              </a:defRPr>
            </a:lvl1pPr>
            <a:extLst/>
          </a:lstStyle>
          <a:p>
            <a:pPr algn="r"/>
            <a:fld id="{D80A4771-C6EF-4B99-81F4-D30BE4E017A0}" type="datetimeFigureOut">
              <a:rPr lang="en-US" smtClean="0"/>
              <a:pPr algn="r"/>
              <a:t>10/10/2016</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a:defRPr sz="1200">
                <a:solidFill>
                  <a:schemeClr val="bg2">
                    <a:shade val="50000"/>
                    <a:satMod val="200000"/>
                  </a:schemeClr>
                </a:solidFill>
                <a:effectLst/>
              </a:defRPr>
            </a:lvl1pPr>
            <a:extLst/>
          </a:lstStyle>
          <a:p>
            <a:endParaRPr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a:defRPr sz="1200">
                <a:solidFill>
                  <a:schemeClr val="bg2">
                    <a:shade val="50000"/>
                    <a:satMod val="200000"/>
                  </a:schemeClr>
                </a:solidFill>
                <a:effectLst/>
              </a:defRPr>
            </a:lvl1pPr>
            <a:extLst/>
          </a:lstStyle>
          <a:p>
            <a:pPr algn="ctr"/>
            <a:fld id="{990B41CA-569D-40E7-8E58-026C0338B2C8}" type="slidenum">
              <a:rPr lang="en-US" smtClean="0"/>
              <a:pPr algn="ctr"/>
              <a:t>‹#›</a:t>
            </a:fld>
            <a:endParaRPr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sz="44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ts val="3000"/>
        </a:lnSpc>
        <a:spcBef>
          <a:spcPts val="600"/>
        </a:spcBef>
        <a:buClr>
          <a:schemeClr val="accent1"/>
        </a:buClr>
        <a:buSzPct val="80000"/>
        <a:buFont typeface="Wingdings 2"/>
        <a:buChar char=""/>
        <a:defRPr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914400"/>
            <a:ext cx="7406640" cy="1472184"/>
          </a:xfrm>
        </p:spPr>
        <p:txBody>
          <a:bodyPr/>
          <a:lstStyle/>
          <a:p>
            <a:r>
              <a:rPr lang="en-US" dirty="0" err="1" smtClean="0"/>
              <a:t>BatchProcessing</a:t>
            </a:r>
            <a:endParaRPr lang="en-US" dirty="0"/>
          </a:p>
        </p:txBody>
      </p:sp>
      <p:sp>
        <p:nvSpPr>
          <p:cNvPr id="3" name="Subtitle 2"/>
          <p:cNvSpPr>
            <a:spLocks noGrp="1"/>
          </p:cNvSpPr>
          <p:nvPr>
            <p:ph type="subTitle" idx="1"/>
          </p:nvPr>
        </p:nvSpPr>
        <p:spPr>
          <a:xfrm>
            <a:off x="1447800" y="2286000"/>
            <a:ext cx="7406640" cy="1752600"/>
          </a:xfrm>
        </p:spPr>
        <p:txBody>
          <a:bodyPr/>
          <a:lstStyle/>
          <a:p>
            <a:r>
              <a:rPr lang="en-US" dirty="0" smtClean="0"/>
              <a:t>Presented by Pioneer Coders</a:t>
            </a:r>
            <a:endParaRPr lang="en-US" dirty="0"/>
          </a:p>
        </p:txBody>
      </p:sp>
      <p:pic>
        <p:nvPicPr>
          <p:cNvPr id="5" name="Picture 4" descr="pc-logo.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086600" y="457200"/>
            <a:ext cx="1903003" cy="16002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What is </a:t>
            </a:r>
            <a:r>
              <a:rPr lang="en-US" sz="4000" dirty="0" err="1" smtClean="0"/>
              <a:t>BatchProcessing</a:t>
            </a:r>
            <a:r>
              <a:rPr lang="en-US" sz="4000" dirty="0" smtClean="0"/>
              <a:t> and need of it</a:t>
            </a:r>
            <a:endParaRPr lang="en-IN" sz="4000" dirty="0"/>
          </a:p>
        </p:txBody>
      </p:sp>
      <p:sp>
        <p:nvSpPr>
          <p:cNvPr id="3" name="Content Placeholder 2"/>
          <p:cNvSpPr>
            <a:spLocks noGrp="1"/>
          </p:cNvSpPr>
          <p:nvPr>
            <p:ph idx="1"/>
          </p:nvPr>
        </p:nvSpPr>
        <p:spPr/>
        <p:txBody>
          <a:bodyPr>
            <a:normAutofit/>
          </a:bodyPr>
          <a:lstStyle/>
          <a:p>
            <a:pPr algn="just">
              <a:buNone/>
            </a:pPr>
            <a:r>
              <a:rPr lang="en-US" sz="2000" dirty="0" smtClean="0">
                <a:solidFill>
                  <a:srgbClr val="FF0000"/>
                </a:solidFill>
              </a:rPr>
              <a:t>	</a:t>
            </a:r>
            <a:endParaRPr lang="en-US" sz="2000" dirty="0" smtClean="0">
              <a:solidFill>
                <a:srgbClr val="FF0000"/>
              </a:solidFill>
            </a:endParaRPr>
          </a:p>
          <a:p>
            <a:pPr algn="just">
              <a:buNone/>
            </a:pPr>
            <a:r>
              <a:rPr lang="en-US" sz="2000" dirty="0" smtClean="0">
                <a:solidFill>
                  <a:srgbClr val="FF0000"/>
                </a:solidFill>
              </a:rPr>
              <a:t>	</a:t>
            </a:r>
            <a:r>
              <a:rPr lang="en-IN" sz="2000" dirty="0" smtClean="0"/>
              <a:t>Instead </a:t>
            </a:r>
            <a:r>
              <a:rPr lang="en-IN" sz="2000" dirty="0" smtClean="0"/>
              <a:t>of executing a single query, we can execute a </a:t>
            </a:r>
            <a:r>
              <a:rPr lang="en-IN" sz="2000" dirty="0" smtClean="0"/>
              <a:t>group of </a:t>
            </a:r>
            <a:r>
              <a:rPr lang="en-IN" sz="2000" dirty="0" smtClean="0"/>
              <a:t>queries using </a:t>
            </a:r>
            <a:r>
              <a:rPr lang="en-IN" sz="2000" dirty="0" smtClean="0">
                <a:solidFill>
                  <a:srgbClr val="FF0000"/>
                </a:solidFill>
              </a:rPr>
              <a:t>batch processing</a:t>
            </a:r>
            <a:r>
              <a:rPr lang="en-IN" sz="2000" dirty="0" smtClean="0"/>
              <a:t>.</a:t>
            </a:r>
          </a:p>
          <a:p>
            <a:pPr algn="just">
              <a:buNone/>
            </a:pPr>
            <a:r>
              <a:rPr lang="en-US" sz="2000" dirty="0" smtClean="0">
                <a:solidFill>
                  <a:srgbClr val="FF0000"/>
                </a:solidFill>
              </a:rPr>
              <a:t>	</a:t>
            </a:r>
            <a:r>
              <a:rPr lang="en-IN" sz="2000" dirty="0" smtClean="0"/>
              <a:t>In a </a:t>
            </a:r>
            <a:r>
              <a:rPr lang="en-IN" sz="2000" dirty="0" err="1" smtClean="0"/>
              <a:t>Jdbc</a:t>
            </a:r>
            <a:r>
              <a:rPr lang="en-IN" sz="2000" dirty="0" smtClean="0"/>
              <a:t> program if multiple </a:t>
            </a:r>
            <a:r>
              <a:rPr lang="en-IN" sz="2000" dirty="0" err="1" smtClean="0"/>
              <a:t>sql</a:t>
            </a:r>
            <a:r>
              <a:rPr lang="en-IN" sz="2000" dirty="0" smtClean="0"/>
              <a:t> operations are there, then each operation is individually transferred to the database. This approach will increase the number of round trips between java program (application) and database. If the number of round trips is increased between an application and database, then it will reduce the performance of an application. To overcome these problems we use Batch </a:t>
            </a:r>
            <a:r>
              <a:rPr lang="en-IN" sz="2000" dirty="0" err="1" smtClean="0"/>
              <a:t>Procesing</a:t>
            </a:r>
            <a:endParaRPr lang="en-IN" sz="2000" dirty="0" smtClean="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&amp; methods of 							</a:t>
            </a:r>
            <a:r>
              <a:rPr lang="en-US" dirty="0" err="1" smtClean="0"/>
              <a:t>BatchProcessing</a:t>
            </a:r>
            <a:endParaRPr lang="en-IN" dirty="0"/>
          </a:p>
        </p:txBody>
      </p:sp>
      <p:sp>
        <p:nvSpPr>
          <p:cNvPr id="3" name="Content Placeholder 2"/>
          <p:cNvSpPr>
            <a:spLocks noGrp="1"/>
          </p:cNvSpPr>
          <p:nvPr>
            <p:ph idx="1"/>
          </p:nvPr>
        </p:nvSpPr>
        <p:spPr/>
        <p:txBody>
          <a:bodyPr>
            <a:normAutofit/>
          </a:bodyPr>
          <a:lstStyle/>
          <a:p>
            <a:pPr fontAlgn="base">
              <a:buNone/>
            </a:pPr>
            <a:r>
              <a:rPr lang="en-IN" sz="2000" dirty="0" smtClean="0">
                <a:solidFill>
                  <a:srgbClr val="FF0000"/>
                </a:solidFill>
              </a:rPr>
              <a:t>	</a:t>
            </a:r>
          </a:p>
          <a:p>
            <a:pPr fontAlgn="base">
              <a:buNone/>
            </a:pPr>
            <a:r>
              <a:rPr lang="en-IN" sz="2000" dirty="0" smtClean="0">
                <a:solidFill>
                  <a:srgbClr val="FF0000"/>
                </a:solidFill>
              </a:rPr>
              <a:t>	</a:t>
            </a:r>
            <a:r>
              <a:rPr lang="en-IN" sz="2000" dirty="0" smtClean="0">
                <a:solidFill>
                  <a:srgbClr val="FF0000"/>
                </a:solidFill>
              </a:rPr>
              <a:t>Advantage is :</a:t>
            </a:r>
            <a:r>
              <a:rPr lang="en-IN" sz="2000" dirty="0" smtClean="0"/>
              <a:t>   Increase </a:t>
            </a:r>
            <a:r>
              <a:rPr lang="en-IN" sz="2000" dirty="0" smtClean="0"/>
              <a:t>the performance of an </a:t>
            </a:r>
            <a:r>
              <a:rPr lang="en-IN" sz="2000" dirty="0" smtClean="0"/>
              <a:t>application</a:t>
            </a:r>
          </a:p>
          <a:p>
            <a:pPr fontAlgn="base">
              <a:buNone/>
            </a:pPr>
            <a:r>
              <a:rPr lang="en-US" sz="2000" dirty="0" smtClean="0"/>
              <a:t>	These are methods used for performing batch </a:t>
            </a:r>
            <a:r>
              <a:rPr lang="en-US" sz="2000" dirty="0" err="1" smtClean="0"/>
              <a:t>processing.These</a:t>
            </a:r>
            <a:r>
              <a:rPr lang="en-US" sz="2000" dirty="0" smtClean="0"/>
              <a:t> methods are given by statement interface.</a:t>
            </a:r>
          </a:p>
          <a:p>
            <a:pPr fontAlgn="base">
              <a:buNone/>
            </a:pPr>
            <a:r>
              <a:rPr lang="en-US" sz="2000" dirty="0" smtClean="0"/>
              <a:t> </a:t>
            </a:r>
            <a:r>
              <a:rPr lang="en-US" sz="2000" dirty="0" smtClean="0"/>
              <a:t>    </a:t>
            </a:r>
            <a:r>
              <a:rPr lang="en-IN" sz="2000" dirty="0" smtClean="0"/>
              <a:t>void </a:t>
            </a:r>
            <a:r>
              <a:rPr lang="en-IN" sz="2000" dirty="0" err="1" smtClean="0">
                <a:solidFill>
                  <a:srgbClr val="FF0000"/>
                </a:solidFill>
              </a:rPr>
              <a:t>addBatch</a:t>
            </a:r>
            <a:r>
              <a:rPr lang="en-IN" sz="2000" dirty="0" smtClean="0"/>
              <a:t>(String query</a:t>
            </a:r>
            <a:r>
              <a:rPr lang="en-IN" sz="2000" dirty="0" smtClean="0"/>
              <a:t>):</a:t>
            </a:r>
          </a:p>
          <a:p>
            <a:pPr fontAlgn="base">
              <a:buNone/>
            </a:pPr>
            <a:r>
              <a:rPr lang="en-US" sz="2000" dirty="0" smtClean="0"/>
              <a:t>	</a:t>
            </a:r>
            <a:r>
              <a:rPr lang="en-US" sz="2000" dirty="0" smtClean="0"/>
              <a:t>		</a:t>
            </a:r>
            <a:r>
              <a:rPr lang="en-IN" sz="2000" dirty="0" smtClean="0"/>
              <a:t>It adds query into batch.</a:t>
            </a:r>
            <a:endParaRPr lang="en-IN" sz="2000" dirty="0" smtClean="0"/>
          </a:p>
          <a:p>
            <a:pPr fontAlgn="base">
              <a:buNone/>
            </a:pPr>
            <a:r>
              <a:rPr lang="en-US" sz="2000" dirty="0" smtClean="0"/>
              <a:t>     </a:t>
            </a:r>
            <a:r>
              <a:rPr lang="en-IN" sz="2000" dirty="0" err="1" smtClean="0"/>
              <a:t>int</a:t>
            </a:r>
            <a:r>
              <a:rPr lang="en-IN" sz="2000" dirty="0" smtClean="0"/>
              <a:t>[] </a:t>
            </a:r>
            <a:r>
              <a:rPr lang="en-IN" sz="2000" dirty="0" err="1" smtClean="0">
                <a:solidFill>
                  <a:srgbClr val="FF0000"/>
                </a:solidFill>
              </a:rPr>
              <a:t>executeBatch</a:t>
            </a:r>
            <a:r>
              <a:rPr lang="en-IN" sz="2000" dirty="0" smtClean="0">
                <a:solidFill>
                  <a:srgbClr val="FF0000"/>
                </a:solidFill>
              </a:rPr>
              <a:t>()</a:t>
            </a:r>
            <a:r>
              <a:rPr lang="en-IN" sz="2000" dirty="0" smtClean="0"/>
              <a:t> :</a:t>
            </a:r>
          </a:p>
          <a:p>
            <a:pPr fontAlgn="base">
              <a:buNone/>
            </a:pPr>
            <a:r>
              <a:rPr lang="en-IN" sz="2000" dirty="0" smtClean="0"/>
              <a:t>			It </a:t>
            </a:r>
            <a:r>
              <a:rPr lang="en-IN" sz="2000" dirty="0" smtClean="0"/>
              <a:t>executes the batch of queries</a:t>
            </a:r>
            <a:r>
              <a:rPr lang="en-IN" sz="2000" dirty="0" smtClean="0"/>
              <a:t>.</a:t>
            </a:r>
            <a:endParaRPr lang="en-IN" sz="2000" dirty="0" smtClean="0"/>
          </a:p>
          <a:p>
            <a:pPr fontAlgn="base">
              <a:buNone/>
            </a:pPr>
            <a:r>
              <a:rPr lang="en-US" sz="2000" dirty="0" smtClean="0"/>
              <a:t>	</a:t>
            </a:r>
            <a:r>
              <a:rPr lang="en-IN" sz="2000" dirty="0" smtClean="0">
                <a:solidFill>
                  <a:srgbClr val="FF0000"/>
                </a:solidFill>
              </a:rPr>
              <a:t>Note:</a:t>
            </a:r>
            <a:r>
              <a:rPr lang="en-IN" sz="2000" b="1" dirty="0" smtClean="0"/>
              <a:t> </a:t>
            </a:r>
            <a:r>
              <a:rPr lang="en-IN" sz="2000" dirty="0" smtClean="0"/>
              <a:t>In Batch Processing only non-select operations are allowed select operation is not allowed</a:t>
            </a:r>
            <a:r>
              <a:rPr lang="en-US" sz="2000" dirty="0" smtClean="0"/>
              <a:t>		</a:t>
            </a:r>
          </a:p>
          <a:p>
            <a:pPr fontAlgn="base">
              <a:buNone/>
            </a:pPr>
            <a:endParaRPr lang="en-US" sz="2000" dirty="0" smtClean="0"/>
          </a:p>
          <a:p>
            <a:pPr fontAlgn="base">
              <a:buNone/>
            </a:pPr>
            <a:endParaRPr lang="en-US" sz="2000" dirty="0" smtClean="0"/>
          </a:p>
          <a:p>
            <a:pPr fontAlgn="base">
              <a:buNone/>
            </a:pPr>
            <a:endParaRPr lang="en-IN" sz="20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a:t>
            </a:r>
            <a:r>
              <a:rPr lang="en-US" dirty="0" err="1" smtClean="0"/>
              <a:t>BatchProcessing</a:t>
            </a:r>
            <a:endParaRPr lang="en-IN" dirty="0"/>
          </a:p>
        </p:txBody>
      </p:sp>
      <p:sp>
        <p:nvSpPr>
          <p:cNvPr id="3" name="Content Placeholder 2"/>
          <p:cNvSpPr>
            <a:spLocks noGrp="1"/>
          </p:cNvSpPr>
          <p:nvPr>
            <p:ph idx="1"/>
          </p:nvPr>
        </p:nvSpPr>
        <p:spPr/>
        <p:txBody>
          <a:bodyPr>
            <a:normAutofit/>
          </a:bodyPr>
          <a:lstStyle/>
          <a:p>
            <a:pPr algn="just">
              <a:buNone/>
            </a:pPr>
            <a:r>
              <a:rPr lang="en-IN" sz="2000" dirty="0" smtClean="0"/>
              <a:t>  		</a:t>
            </a:r>
            <a:endParaRPr lang="en-IN" sz="2000" dirty="0" smtClean="0"/>
          </a:p>
          <a:p>
            <a:pPr algn="just">
              <a:buNone/>
            </a:pPr>
            <a:r>
              <a:rPr lang="en-IN" sz="2000" dirty="0" smtClean="0"/>
              <a:t>	</a:t>
            </a:r>
            <a:r>
              <a:rPr lang="en-IN" sz="2000" dirty="0" smtClean="0"/>
              <a:t>	If </a:t>
            </a:r>
            <a:r>
              <a:rPr lang="en-IN" sz="2000" dirty="0" smtClean="0"/>
              <a:t>any operation failed in batch processing then </a:t>
            </a:r>
            <a:r>
              <a:rPr lang="en-IN" sz="2000" dirty="0" err="1" smtClean="0">
                <a:solidFill>
                  <a:srgbClr val="FF0000"/>
                </a:solidFill>
              </a:rPr>
              <a:t>java.sql.BatchUpdate</a:t>
            </a:r>
            <a:r>
              <a:rPr lang="en-IN" sz="2000" dirty="0" smtClean="0">
                <a:solidFill>
                  <a:srgbClr val="FF0000"/>
                </a:solidFill>
              </a:rPr>
              <a:t> Exception </a:t>
            </a:r>
            <a:r>
              <a:rPr lang="en-IN" sz="2000" dirty="0" smtClean="0"/>
              <a:t>will be thrown</a:t>
            </a:r>
          </a:p>
          <a:p>
            <a:pPr algn="just">
              <a:buNone/>
            </a:pPr>
            <a:r>
              <a:rPr lang="en-IN" sz="2000" dirty="0" smtClean="0"/>
              <a:t>   </a:t>
            </a:r>
          </a:p>
          <a:p>
            <a:pPr algn="just">
              <a:buNone/>
            </a:pPr>
            <a:r>
              <a:rPr lang="en-IN" sz="2000" dirty="0" smtClean="0"/>
              <a:t>	</a:t>
            </a:r>
            <a:r>
              <a:rPr lang="en-IN" sz="2000" dirty="0" smtClean="0"/>
              <a:t> When </a:t>
            </a:r>
            <a:r>
              <a:rPr lang="en-IN" sz="2000" dirty="0" smtClean="0"/>
              <a:t>we want to cancel all the operation of the batch when one operation failed then apply batch processing with </a:t>
            </a:r>
            <a:r>
              <a:rPr lang="en-IN" sz="2000" dirty="0" smtClean="0">
                <a:solidFill>
                  <a:srgbClr val="FF0000"/>
                </a:solidFill>
              </a:rPr>
              <a:t>transaction management.</a:t>
            </a:r>
          </a:p>
          <a:p>
            <a:pPr fontAlgn="base">
              <a:buNone/>
            </a:pPr>
            <a:r>
              <a:rPr lang="en-US" sz="2000" dirty="0" smtClean="0"/>
              <a:t>		</a:t>
            </a:r>
          </a:p>
          <a:p>
            <a:pPr fontAlgn="base">
              <a:buNone/>
            </a:pPr>
            <a:endParaRPr lang="en-IN" sz="2000" dirty="0" smtClean="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on </a:t>
            </a:r>
            <a:r>
              <a:rPr lang="en-US" dirty="0" err="1" smtClean="0"/>
              <a:t>BatchProcessing</a:t>
            </a:r>
            <a:endParaRPr lang="en-IN" dirty="0"/>
          </a:p>
        </p:txBody>
      </p:sp>
      <p:sp>
        <p:nvSpPr>
          <p:cNvPr id="3" name="Content Placeholder 2"/>
          <p:cNvSpPr>
            <a:spLocks noGrp="1"/>
          </p:cNvSpPr>
          <p:nvPr>
            <p:ph idx="1"/>
          </p:nvPr>
        </p:nvSpPr>
        <p:spPr/>
        <p:txBody>
          <a:bodyPr>
            <a:normAutofit/>
          </a:bodyPr>
          <a:lstStyle/>
          <a:p>
            <a:pPr>
              <a:buNone/>
            </a:pPr>
            <a:r>
              <a:rPr lang="en-IN" sz="2000" dirty="0" smtClean="0"/>
              <a:t>      class </a:t>
            </a:r>
            <a:r>
              <a:rPr lang="en-IN" sz="2000" dirty="0" err="1" smtClean="0"/>
              <a:t>BatchExample</a:t>
            </a:r>
            <a:r>
              <a:rPr lang="en-IN" sz="2000" dirty="0" smtClean="0"/>
              <a:t>{</a:t>
            </a:r>
          </a:p>
          <a:p>
            <a:pPr>
              <a:buNone/>
            </a:pPr>
            <a:r>
              <a:rPr lang="en-IN" sz="2000" dirty="0" smtClean="0"/>
              <a:t>		public static void </a:t>
            </a:r>
            <a:r>
              <a:rPr lang="en-IN" sz="2000" dirty="0" smtClean="0">
                <a:solidFill>
                  <a:srgbClr val="FF0000"/>
                </a:solidFill>
              </a:rPr>
              <a:t>main</a:t>
            </a:r>
            <a:r>
              <a:rPr lang="en-IN" sz="2000" dirty="0" smtClean="0"/>
              <a:t>(String</a:t>
            </a:r>
            <a:r>
              <a:rPr lang="en-IN" sz="2000" dirty="0" smtClean="0"/>
              <a:t>[] </a:t>
            </a:r>
            <a:r>
              <a:rPr lang="en-IN" sz="2000" dirty="0" err="1" smtClean="0"/>
              <a:t>args</a:t>
            </a:r>
            <a:r>
              <a:rPr lang="en-IN" sz="2000" dirty="0" smtClean="0"/>
              <a:t>) </a:t>
            </a:r>
            <a:r>
              <a:rPr lang="en-IN" sz="2000" dirty="0" smtClean="0">
                <a:solidFill>
                  <a:srgbClr val="FF0000"/>
                </a:solidFill>
              </a:rPr>
              <a:t>throws</a:t>
            </a:r>
            <a:r>
              <a:rPr lang="en-IN" sz="2000" dirty="0" smtClean="0"/>
              <a:t> Exception </a:t>
            </a:r>
            <a:r>
              <a:rPr lang="en-IN" sz="2000" dirty="0" smtClean="0"/>
              <a:t>{</a:t>
            </a:r>
          </a:p>
          <a:p>
            <a:pPr>
              <a:buNone/>
            </a:pPr>
            <a:r>
              <a:rPr lang="en-US" sz="2000" dirty="0" smtClean="0"/>
              <a:t> </a:t>
            </a:r>
            <a:r>
              <a:rPr lang="en-US" sz="2000" dirty="0" smtClean="0"/>
              <a:t>   	      </a:t>
            </a:r>
            <a:r>
              <a:rPr lang="en-IN" sz="2000" dirty="0" err="1" smtClean="0">
                <a:solidFill>
                  <a:srgbClr val="FF0000"/>
                </a:solidFill>
              </a:rPr>
              <a:t>Class.forName</a:t>
            </a:r>
            <a:r>
              <a:rPr lang="en-IN" sz="2000" dirty="0" smtClean="0"/>
              <a:t>("</a:t>
            </a:r>
            <a:r>
              <a:rPr lang="en-IN" sz="2000" dirty="0" err="1" smtClean="0"/>
              <a:t>oracle.jdbc.OracleDriver</a:t>
            </a:r>
            <a:r>
              <a:rPr lang="en-IN" sz="2000" dirty="0" smtClean="0"/>
              <a:t>"); </a:t>
            </a:r>
            <a:endParaRPr lang="en-IN" sz="2000" dirty="0" smtClean="0"/>
          </a:p>
          <a:p>
            <a:pPr>
              <a:buNone/>
            </a:pPr>
            <a:r>
              <a:rPr lang="en-IN" sz="2000" dirty="0" smtClean="0"/>
              <a:t>          </a:t>
            </a:r>
            <a:r>
              <a:rPr lang="en-IN" sz="2000" dirty="0" smtClean="0">
                <a:solidFill>
                  <a:srgbClr val="FF0000"/>
                </a:solidFill>
              </a:rPr>
              <a:t>Connection</a:t>
            </a:r>
            <a:r>
              <a:rPr lang="en-IN" sz="2000" dirty="0" smtClean="0"/>
              <a:t> con=</a:t>
            </a:r>
            <a:r>
              <a:rPr lang="en-IN" sz="2000" dirty="0" err="1" smtClean="0"/>
              <a:t>DriverManager.getConnection</a:t>
            </a:r>
            <a:r>
              <a:rPr lang="en-IN" sz="2000" dirty="0" smtClean="0"/>
              <a:t>        	  	 	     ("</a:t>
            </a:r>
            <a:r>
              <a:rPr lang="en-IN" sz="2000" dirty="0" err="1" smtClean="0"/>
              <a:t>jdbc:oracle:thin</a:t>
            </a:r>
            <a:r>
              <a:rPr lang="en-IN" sz="2000" dirty="0" smtClean="0"/>
              <a:t>:@</a:t>
            </a:r>
            <a:r>
              <a:rPr lang="en-IN" sz="2000" dirty="0" smtClean="0"/>
              <a:t>rama-pc:1521:xe</a:t>
            </a:r>
            <a:r>
              <a:rPr lang="en-IN" sz="2000" dirty="0" smtClean="0"/>
              <a:t> ","</a:t>
            </a:r>
            <a:r>
              <a:rPr lang="en-IN" sz="2000" dirty="0" err="1" smtClean="0"/>
              <a:t>system","system</a:t>
            </a:r>
            <a:r>
              <a:rPr lang="en-IN" sz="2000" dirty="0" smtClean="0"/>
              <a:t>"); </a:t>
            </a:r>
            <a:endParaRPr lang="en-IN" sz="2000" dirty="0" smtClean="0"/>
          </a:p>
          <a:p>
            <a:pPr>
              <a:buNone/>
            </a:pPr>
            <a:r>
              <a:rPr lang="en-IN" sz="2000" dirty="0" smtClean="0"/>
              <a:t>           </a:t>
            </a:r>
            <a:r>
              <a:rPr lang="en-IN" sz="2000" dirty="0" smtClean="0">
                <a:solidFill>
                  <a:srgbClr val="FF0000"/>
                </a:solidFill>
              </a:rPr>
              <a:t>Statement</a:t>
            </a:r>
            <a:r>
              <a:rPr lang="en-IN" sz="2000" dirty="0" smtClean="0"/>
              <a:t>  stmt=</a:t>
            </a:r>
            <a:r>
              <a:rPr lang="en-IN" sz="2000" dirty="0" err="1" smtClean="0"/>
              <a:t>con.</a:t>
            </a:r>
            <a:r>
              <a:rPr lang="en-IN" sz="2000" dirty="0" err="1" smtClean="0">
                <a:solidFill>
                  <a:srgbClr val="FF0000"/>
                </a:solidFill>
              </a:rPr>
              <a:t>createStatement</a:t>
            </a:r>
            <a:r>
              <a:rPr lang="en-IN" sz="2000" dirty="0" smtClean="0">
                <a:solidFill>
                  <a:srgbClr val="FF0000"/>
                </a:solidFill>
              </a:rPr>
              <a:t>();</a:t>
            </a:r>
          </a:p>
          <a:p>
            <a:pPr>
              <a:buNone/>
            </a:pPr>
            <a:r>
              <a:rPr lang="en-US" sz="2000" dirty="0" smtClean="0">
                <a:solidFill>
                  <a:srgbClr val="FF0000"/>
                </a:solidFill>
              </a:rPr>
              <a:t> </a:t>
            </a:r>
            <a:r>
              <a:rPr lang="en-US" sz="2000" dirty="0" smtClean="0">
                <a:solidFill>
                  <a:srgbClr val="FF0000"/>
                </a:solidFill>
              </a:rPr>
              <a:t>		</a:t>
            </a:r>
            <a:r>
              <a:rPr lang="en-IN" sz="2000" dirty="0" err="1" smtClean="0"/>
              <a:t>stmt.</a:t>
            </a:r>
            <a:r>
              <a:rPr lang="en-IN" sz="2000" dirty="0" err="1" smtClean="0">
                <a:solidFill>
                  <a:srgbClr val="FF0000"/>
                </a:solidFill>
              </a:rPr>
              <a:t>addBatch</a:t>
            </a:r>
            <a:r>
              <a:rPr lang="en-IN" sz="2000" dirty="0" smtClean="0"/>
              <a:t>("</a:t>
            </a:r>
            <a:r>
              <a:rPr lang="en-IN" sz="2000" dirty="0" smtClean="0">
                <a:solidFill>
                  <a:srgbClr val="FF0000"/>
                </a:solidFill>
              </a:rPr>
              <a:t>insert</a:t>
            </a:r>
            <a:r>
              <a:rPr lang="en-IN" sz="2000" dirty="0" smtClean="0"/>
              <a:t> into student </a:t>
            </a:r>
            <a:r>
              <a:rPr lang="en-IN" sz="2000" dirty="0" smtClean="0"/>
              <a:t>	values(901</a:t>
            </a:r>
            <a:r>
              <a:rPr lang="en-IN" sz="2000" dirty="0" smtClean="0"/>
              <a:t>,'PQR',788)"); </a:t>
            </a:r>
            <a:r>
              <a:rPr lang="en-IN" sz="2000" dirty="0" smtClean="0"/>
              <a:t>         			</a:t>
            </a:r>
            <a:r>
              <a:rPr lang="en-IN" sz="2000" dirty="0" err="1" smtClean="0"/>
              <a:t>stmt.addBatch</a:t>
            </a:r>
            <a:r>
              <a:rPr lang="en-IN" sz="2000" dirty="0" smtClean="0"/>
              <a:t>("update </a:t>
            </a:r>
            <a:r>
              <a:rPr lang="en-IN" sz="2000" dirty="0" err="1" smtClean="0"/>
              <a:t>emp_info</a:t>
            </a:r>
            <a:r>
              <a:rPr lang="en-IN" sz="2000" dirty="0" smtClean="0"/>
              <a:t> set </a:t>
            </a:r>
            <a:r>
              <a:rPr lang="en-IN" sz="2000" dirty="0" smtClean="0"/>
              <a:t>	            			                     </a:t>
            </a:r>
            <a:r>
              <a:rPr lang="en-IN" sz="2000" dirty="0" err="1" smtClean="0"/>
              <a:t>esal</a:t>
            </a:r>
            <a:r>
              <a:rPr lang="en-IN" sz="2000" dirty="0" smtClean="0"/>
              <a:t>=8888 </a:t>
            </a:r>
            <a:r>
              <a:rPr lang="en-IN" sz="2000" dirty="0" smtClean="0"/>
              <a:t>where </a:t>
            </a:r>
            <a:r>
              <a:rPr lang="en-IN" sz="2000" dirty="0" err="1" smtClean="0"/>
              <a:t>eno</a:t>
            </a:r>
            <a:r>
              <a:rPr lang="en-IN" sz="2000" dirty="0" smtClean="0"/>
              <a:t>=1012"); </a:t>
            </a:r>
            <a:endParaRPr lang="en-IN" sz="2000" dirty="0" smtClean="0"/>
          </a:p>
          <a:p>
            <a:pPr>
              <a:buNone/>
            </a:pPr>
            <a:r>
              <a:rPr lang="en-IN" sz="2000" dirty="0" smtClean="0"/>
              <a:t>             </a:t>
            </a:r>
            <a:r>
              <a:rPr lang="en-IN" sz="2000" dirty="0" err="1" smtClean="0"/>
              <a:t>stmt.</a:t>
            </a:r>
            <a:r>
              <a:rPr lang="en-IN" sz="2000" dirty="0" err="1" smtClean="0">
                <a:solidFill>
                  <a:srgbClr val="FF0000"/>
                </a:solidFill>
              </a:rPr>
              <a:t>addBatch</a:t>
            </a:r>
            <a:r>
              <a:rPr lang="en-IN" sz="2000" dirty="0" smtClean="0"/>
              <a:t>("</a:t>
            </a:r>
            <a:r>
              <a:rPr lang="en-IN" sz="2000" dirty="0" smtClean="0">
                <a:solidFill>
                  <a:srgbClr val="FF0000"/>
                </a:solidFill>
              </a:rPr>
              <a:t>delete</a:t>
            </a:r>
            <a:r>
              <a:rPr lang="en-IN" sz="2000" dirty="0" smtClean="0"/>
              <a:t> from customer where </a:t>
            </a:r>
            <a:r>
              <a:rPr lang="en-IN" sz="2000" dirty="0" err="1" smtClean="0"/>
              <a:t>custid</a:t>
            </a:r>
            <a:r>
              <a:rPr lang="en-IN" sz="2000" dirty="0" smtClean="0"/>
              <a:t>=111");</a:t>
            </a:r>
            <a:r>
              <a:rPr lang="en-US" sz="2000" dirty="0" smtClean="0">
                <a:solidFill>
                  <a:srgbClr val="FF0000"/>
                </a:solidFill>
              </a:rPr>
              <a:t> </a:t>
            </a:r>
            <a:endParaRPr lang="en-IN" sz="2000"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is …</a:t>
            </a:r>
            <a:endParaRPr lang="en-IN" dirty="0"/>
          </a:p>
        </p:txBody>
      </p:sp>
      <p:sp>
        <p:nvSpPr>
          <p:cNvPr id="3" name="Content Placeholder 2"/>
          <p:cNvSpPr>
            <a:spLocks noGrp="1"/>
          </p:cNvSpPr>
          <p:nvPr>
            <p:ph idx="1"/>
          </p:nvPr>
        </p:nvSpPr>
        <p:spPr>
          <a:xfrm>
            <a:off x="1435608" y="1447800"/>
            <a:ext cx="7498080" cy="5410200"/>
          </a:xfrm>
        </p:spPr>
        <p:txBody>
          <a:bodyPr>
            <a:normAutofit/>
          </a:bodyPr>
          <a:lstStyle/>
          <a:p>
            <a:pPr fontAlgn="base">
              <a:buNone/>
            </a:pPr>
            <a:r>
              <a:rPr lang="en-IN" sz="2000" dirty="0" smtClean="0"/>
              <a:t>           </a:t>
            </a:r>
            <a:endParaRPr lang="en-IN" sz="2000" dirty="0" smtClean="0"/>
          </a:p>
          <a:p>
            <a:pPr fontAlgn="base">
              <a:buNone/>
            </a:pPr>
            <a:r>
              <a:rPr lang="en-IN" sz="2000" dirty="0" smtClean="0"/>
              <a:t>	 </a:t>
            </a:r>
            <a:r>
              <a:rPr lang="en-IN" sz="2000" dirty="0" smtClean="0"/>
              <a:t>  </a:t>
            </a:r>
            <a:r>
              <a:rPr lang="en-IN" sz="2000" dirty="0" smtClean="0"/>
              <a:t> </a:t>
            </a:r>
            <a:r>
              <a:rPr lang="en-IN" sz="2000" dirty="0" smtClean="0"/>
              <a:t>   </a:t>
            </a:r>
            <a:r>
              <a:rPr lang="en-IN" sz="2000" dirty="0" smtClean="0"/>
              <a:t> </a:t>
            </a:r>
            <a:r>
              <a:rPr lang="en-IN" sz="2000" dirty="0" err="1" smtClean="0"/>
              <a:t>con.</a:t>
            </a:r>
            <a:r>
              <a:rPr lang="en-IN" sz="2000" dirty="0" err="1" smtClean="0">
                <a:solidFill>
                  <a:srgbClr val="FF0000"/>
                </a:solidFill>
              </a:rPr>
              <a:t>setAutoCommit</a:t>
            </a:r>
            <a:r>
              <a:rPr lang="en-IN" sz="2000" dirty="0" smtClean="0"/>
              <a:t>(</a:t>
            </a:r>
            <a:r>
              <a:rPr lang="en-IN" sz="2000" dirty="0" smtClean="0">
                <a:solidFill>
                  <a:srgbClr val="FF0000"/>
                </a:solidFill>
              </a:rPr>
              <a:t>false</a:t>
            </a:r>
            <a:r>
              <a:rPr lang="en-IN" sz="2000" dirty="0" smtClean="0"/>
              <a:t>); </a:t>
            </a:r>
            <a:endParaRPr lang="en-IN" sz="2000" dirty="0" smtClean="0"/>
          </a:p>
          <a:p>
            <a:pPr fontAlgn="base">
              <a:buNone/>
            </a:pPr>
            <a:r>
              <a:rPr lang="en-IN" sz="2000" b="1" dirty="0" smtClean="0"/>
              <a:t>	</a:t>
            </a:r>
            <a:r>
              <a:rPr lang="en-IN" sz="2000" b="1" dirty="0" smtClean="0"/>
              <a:t>	</a:t>
            </a:r>
            <a:r>
              <a:rPr lang="en-IN" sz="2000" dirty="0" smtClean="0">
                <a:solidFill>
                  <a:srgbClr val="FF0000"/>
                </a:solidFill>
              </a:rPr>
              <a:t>try</a:t>
            </a:r>
            <a:r>
              <a:rPr lang="en-IN" sz="2000" dirty="0" smtClean="0"/>
              <a:t> {</a:t>
            </a:r>
          </a:p>
          <a:p>
            <a:pPr fontAlgn="base">
              <a:buNone/>
            </a:pPr>
            <a:r>
              <a:rPr lang="en-IN" sz="2000" dirty="0" smtClean="0"/>
              <a:t>	</a:t>
            </a:r>
            <a:r>
              <a:rPr lang="en-IN" sz="2000" dirty="0" smtClean="0"/>
              <a:t>	 </a:t>
            </a:r>
            <a:r>
              <a:rPr lang="en-IN" sz="2000" dirty="0" err="1" smtClean="0">
                <a:solidFill>
                  <a:srgbClr val="FF0000"/>
                </a:solidFill>
              </a:rPr>
              <a:t>int</a:t>
            </a:r>
            <a:r>
              <a:rPr lang="en-IN" sz="2000" dirty="0" smtClean="0"/>
              <a:t> </a:t>
            </a:r>
            <a:r>
              <a:rPr lang="en-IN" sz="2000" dirty="0" err="1" smtClean="0"/>
              <a:t>i</a:t>
            </a:r>
            <a:r>
              <a:rPr lang="en-IN" sz="2000" dirty="0" smtClean="0"/>
              <a:t>[]=</a:t>
            </a:r>
            <a:r>
              <a:rPr lang="en-IN" sz="2000" dirty="0" err="1" smtClean="0"/>
              <a:t>stmt.executeBatch</a:t>
            </a:r>
            <a:r>
              <a:rPr lang="en-IN" sz="2000" dirty="0" smtClean="0"/>
              <a:t>(); </a:t>
            </a:r>
            <a:r>
              <a:rPr lang="en-IN" sz="2000" dirty="0" err="1" smtClean="0"/>
              <a:t>con.commit</a:t>
            </a:r>
            <a:r>
              <a:rPr lang="en-IN" sz="2000" dirty="0" smtClean="0"/>
              <a:t>(); </a:t>
            </a:r>
            <a:r>
              <a:rPr lang="en-IN" sz="2000" dirty="0" smtClean="0"/>
              <a:t>		</a:t>
            </a:r>
            <a:r>
              <a:rPr lang="en-IN" sz="2000" dirty="0" err="1" smtClean="0">
                <a:solidFill>
                  <a:srgbClr val="FF0000"/>
                </a:solidFill>
              </a:rPr>
              <a:t>System.out.println</a:t>
            </a:r>
            <a:r>
              <a:rPr lang="en-IN" sz="2000" dirty="0" smtClean="0"/>
              <a:t>("batch is successfully executed"); </a:t>
            </a:r>
            <a:endParaRPr lang="en-IN" sz="2000" dirty="0" smtClean="0"/>
          </a:p>
          <a:p>
            <a:pPr fontAlgn="base">
              <a:buNone/>
            </a:pPr>
            <a:r>
              <a:rPr lang="en-IN" sz="2000" dirty="0" smtClean="0"/>
              <a:t>	</a:t>
            </a:r>
            <a:r>
              <a:rPr lang="en-IN" sz="2000" dirty="0" smtClean="0"/>
              <a:t>	} </a:t>
            </a:r>
            <a:r>
              <a:rPr lang="en-IN" sz="2000" dirty="0" smtClean="0">
                <a:solidFill>
                  <a:srgbClr val="FF0000"/>
                </a:solidFill>
              </a:rPr>
              <a:t>catch</a:t>
            </a:r>
            <a:r>
              <a:rPr lang="en-IN" sz="2000" dirty="0" smtClean="0"/>
              <a:t> (Exception </a:t>
            </a:r>
            <a:r>
              <a:rPr lang="en-IN" sz="2000" dirty="0" smtClean="0"/>
              <a:t>e) {</a:t>
            </a:r>
          </a:p>
          <a:p>
            <a:pPr fontAlgn="base">
              <a:buNone/>
            </a:pPr>
            <a:r>
              <a:rPr lang="en-IN" sz="2000" dirty="0" smtClean="0"/>
              <a:t>	</a:t>
            </a:r>
            <a:r>
              <a:rPr lang="en-IN" sz="2000" dirty="0" smtClean="0"/>
              <a:t>	 </a:t>
            </a:r>
            <a:r>
              <a:rPr lang="en-IN" sz="2000" dirty="0" smtClean="0">
                <a:solidFill>
                  <a:srgbClr val="FF0000"/>
                </a:solidFill>
              </a:rPr>
              <a:t>try</a:t>
            </a:r>
            <a:r>
              <a:rPr lang="en-IN" sz="2000" dirty="0" smtClean="0"/>
              <a:t> {</a:t>
            </a:r>
          </a:p>
          <a:p>
            <a:pPr fontAlgn="base">
              <a:buNone/>
            </a:pPr>
            <a:r>
              <a:rPr lang="en-IN" sz="2000" dirty="0" smtClean="0"/>
              <a:t>	</a:t>
            </a:r>
            <a:r>
              <a:rPr lang="en-IN" sz="2000" dirty="0" smtClean="0"/>
              <a:t>	 </a:t>
            </a:r>
            <a:r>
              <a:rPr lang="en-IN" sz="2000" dirty="0" err="1" smtClean="0"/>
              <a:t>con.</a:t>
            </a:r>
            <a:r>
              <a:rPr lang="en-IN" sz="2000" dirty="0" err="1" smtClean="0">
                <a:solidFill>
                  <a:srgbClr val="FF0000"/>
                </a:solidFill>
              </a:rPr>
              <a:t>rollback</a:t>
            </a:r>
            <a:r>
              <a:rPr lang="en-IN" sz="2000" dirty="0" smtClean="0">
                <a:solidFill>
                  <a:srgbClr val="FF0000"/>
                </a:solidFill>
              </a:rPr>
              <a:t>()</a:t>
            </a:r>
            <a:r>
              <a:rPr lang="en-IN" sz="2000" dirty="0" smtClean="0"/>
              <a:t>; </a:t>
            </a:r>
          </a:p>
          <a:p>
            <a:pPr fontAlgn="base">
              <a:buNone/>
            </a:pPr>
            <a:r>
              <a:rPr lang="en-IN" sz="2000" dirty="0" smtClean="0"/>
              <a:t>	</a:t>
            </a:r>
            <a:r>
              <a:rPr lang="en-IN" sz="2000" dirty="0" smtClean="0"/>
              <a:t>	</a:t>
            </a:r>
            <a:r>
              <a:rPr lang="en-IN" sz="2000" dirty="0" err="1" smtClean="0">
                <a:solidFill>
                  <a:srgbClr val="FF0000"/>
                </a:solidFill>
              </a:rPr>
              <a:t>System.out.println</a:t>
            </a:r>
            <a:r>
              <a:rPr lang="en-IN" sz="2000" dirty="0" smtClean="0"/>
              <a:t>("batch is failed"); 	</a:t>
            </a:r>
            <a:r>
              <a:rPr lang="en-IN" sz="2000" dirty="0" err="1" smtClean="0">
                <a:solidFill>
                  <a:srgbClr val="FF0000"/>
                </a:solidFill>
              </a:rPr>
              <a:t>System.out.println</a:t>
            </a:r>
            <a:r>
              <a:rPr lang="en-IN" sz="2000" dirty="0" smtClean="0"/>
              <a:t>("Exception is"+e); </a:t>
            </a:r>
          </a:p>
          <a:p>
            <a:pPr fontAlgn="base">
              <a:buNone/>
            </a:pPr>
            <a:r>
              <a:rPr lang="en-IN" sz="2000" dirty="0" smtClean="0"/>
              <a:t>	</a:t>
            </a:r>
            <a:r>
              <a:rPr lang="en-IN" sz="2000" dirty="0" smtClean="0"/>
              <a:t>	</a:t>
            </a:r>
            <a:endParaRPr lang="en-US" sz="2000" dirty="0" smtClean="0"/>
          </a:p>
        </p:txBody>
      </p:sp>
      <p:sp>
        <p:nvSpPr>
          <p:cNvPr id="4" name="Rectangle 3"/>
          <p:cNvSpPr/>
          <p:nvPr/>
        </p:nvSpPr>
        <p:spPr>
          <a:xfrm>
            <a:off x="2428860" y="1357298"/>
            <a:ext cx="4572000" cy="369332"/>
          </a:xfrm>
          <a:prstGeom prst="rect">
            <a:avLst/>
          </a:prstGeom>
        </p:spPr>
        <p:txBody>
          <a:bodyPr>
            <a:spAutoFit/>
          </a:bodyPr>
          <a:lstStyle/>
          <a:p>
            <a:pPr fontAlgn="base"/>
            <a:r>
              <a:rPr lang="en-IN" dirty="0" smtClean="0"/>
              <a:t>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is…</a:t>
            </a:r>
            <a:endParaRPr lang="en-IN" dirty="0"/>
          </a:p>
        </p:txBody>
      </p:sp>
      <p:sp>
        <p:nvSpPr>
          <p:cNvPr id="3" name="Content Placeholder 2"/>
          <p:cNvSpPr>
            <a:spLocks noGrp="1"/>
          </p:cNvSpPr>
          <p:nvPr>
            <p:ph idx="1"/>
          </p:nvPr>
        </p:nvSpPr>
        <p:spPr/>
        <p:txBody>
          <a:bodyPr/>
          <a:lstStyle/>
          <a:p>
            <a:pPr fontAlgn="base">
              <a:buNone/>
            </a:pPr>
            <a:r>
              <a:rPr lang="en-IN" sz="2000" dirty="0" smtClean="0"/>
              <a:t>		} </a:t>
            </a:r>
            <a:r>
              <a:rPr lang="en-IN" sz="2000" dirty="0" smtClean="0">
                <a:solidFill>
                  <a:srgbClr val="FF0000"/>
                </a:solidFill>
              </a:rPr>
              <a:t>catch</a:t>
            </a:r>
            <a:r>
              <a:rPr lang="en-IN" sz="2000" dirty="0" smtClean="0"/>
              <a:t> (Exception e1) { </a:t>
            </a:r>
            <a:endParaRPr lang="en-IN" sz="2000" dirty="0" smtClean="0"/>
          </a:p>
          <a:p>
            <a:pPr fontAlgn="base">
              <a:buNone/>
            </a:pPr>
            <a:r>
              <a:rPr lang="en-IN" sz="2000" dirty="0" smtClean="0"/>
              <a:t>	</a:t>
            </a:r>
            <a:r>
              <a:rPr lang="en-IN" sz="2000" dirty="0" smtClean="0"/>
              <a:t>		}</a:t>
            </a:r>
            <a:endParaRPr lang="en-IN" sz="2000" dirty="0" smtClean="0"/>
          </a:p>
          <a:p>
            <a:pPr fontAlgn="base">
              <a:buNone/>
            </a:pPr>
            <a:r>
              <a:rPr lang="en-IN" sz="2000" dirty="0" smtClean="0"/>
              <a:t>	</a:t>
            </a:r>
            <a:r>
              <a:rPr lang="en-IN" sz="2000" dirty="0" smtClean="0"/>
              <a:t>	         </a:t>
            </a:r>
            <a:r>
              <a:rPr lang="en-IN" sz="2000" dirty="0" smtClean="0"/>
              <a:t>}</a:t>
            </a:r>
          </a:p>
          <a:p>
            <a:pPr fontAlgn="base">
              <a:buNone/>
            </a:pPr>
            <a:r>
              <a:rPr lang="en-IN" sz="2000" dirty="0" smtClean="0"/>
              <a:t>	</a:t>
            </a:r>
            <a:r>
              <a:rPr lang="en-IN" sz="2000" dirty="0" smtClean="0"/>
              <a:t>		 </a:t>
            </a:r>
            <a:r>
              <a:rPr lang="en-IN" sz="2000" dirty="0" err="1" smtClean="0"/>
              <a:t>stmt.</a:t>
            </a:r>
            <a:r>
              <a:rPr lang="en-IN" sz="2000" dirty="0" err="1" smtClean="0">
                <a:solidFill>
                  <a:srgbClr val="FF0000"/>
                </a:solidFill>
              </a:rPr>
              <a:t>close</a:t>
            </a:r>
            <a:r>
              <a:rPr lang="en-IN" sz="2000" dirty="0" smtClean="0">
                <a:solidFill>
                  <a:srgbClr val="FF0000"/>
                </a:solidFill>
              </a:rPr>
              <a:t>(); </a:t>
            </a:r>
            <a:endParaRPr lang="en-IN" sz="2000" dirty="0" smtClean="0">
              <a:solidFill>
                <a:srgbClr val="FF0000"/>
              </a:solidFill>
            </a:endParaRPr>
          </a:p>
          <a:p>
            <a:pPr fontAlgn="base">
              <a:buNone/>
            </a:pPr>
            <a:r>
              <a:rPr lang="en-IN" sz="2000" dirty="0" smtClean="0"/>
              <a:t>	</a:t>
            </a:r>
            <a:r>
              <a:rPr lang="en-IN" sz="2000" dirty="0" smtClean="0"/>
              <a:t>		 </a:t>
            </a:r>
            <a:r>
              <a:rPr lang="en-IN" sz="2000" dirty="0" err="1" smtClean="0"/>
              <a:t>con.</a:t>
            </a:r>
            <a:r>
              <a:rPr lang="en-IN" sz="2000" dirty="0" err="1" smtClean="0">
                <a:solidFill>
                  <a:srgbClr val="FF0000"/>
                </a:solidFill>
              </a:rPr>
              <a:t>close</a:t>
            </a:r>
            <a:r>
              <a:rPr lang="en-IN" sz="2000" dirty="0" smtClean="0">
                <a:solidFill>
                  <a:srgbClr val="FF0000"/>
                </a:solidFill>
              </a:rPr>
              <a:t>(); </a:t>
            </a:r>
            <a:endParaRPr lang="en-IN" sz="2000" dirty="0" smtClean="0">
              <a:solidFill>
                <a:srgbClr val="FF0000"/>
              </a:solidFill>
            </a:endParaRPr>
          </a:p>
          <a:p>
            <a:pPr fontAlgn="base">
              <a:buNone/>
            </a:pPr>
            <a:r>
              <a:rPr lang="en-IN" sz="2000" dirty="0" smtClean="0"/>
              <a:t>	</a:t>
            </a:r>
            <a:r>
              <a:rPr lang="en-IN" sz="2000" dirty="0" smtClean="0"/>
              <a:t>	}</a:t>
            </a:r>
          </a:p>
          <a:p>
            <a:pPr fontAlgn="base">
              <a:buNone/>
            </a:pPr>
            <a:r>
              <a:rPr lang="en-IN" sz="2000" dirty="0" smtClean="0"/>
              <a:t>	</a:t>
            </a:r>
            <a:r>
              <a:rPr lang="en-IN" sz="2000" dirty="0" smtClean="0"/>
              <a:t> </a:t>
            </a:r>
            <a:r>
              <a:rPr lang="en-IN" sz="2000" dirty="0" smtClean="0"/>
              <a:t>}</a:t>
            </a:r>
            <a:endParaRPr lang="en-US" sz="2000" dirty="0" smtClean="0"/>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M10082295">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100000" t="100000" r="100000" b="10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100000" t="100000" r="100000" b="10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51000" t="-20000" r="2000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rketSpecific xmlns="4873beb7-5857-4685-be1f-d57550cc96cc">false</MarketSpecific>
    <ApprovalStatus xmlns="4873beb7-5857-4685-be1f-d57550cc96cc">InProgress</ApprovalStatus>
    <DirectSourceMarket xmlns="4873beb7-5857-4685-be1f-d57550cc96cc" xsi:nil="true"/>
    <PrimaryImageGen xmlns="4873beb7-5857-4685-be1f-d57550cc96cc">true</PrimaryImageGen>
    <ThumbnailAssetId xmlns="4873beb7-5857-4685-be1f-d57550cc96cc" xsi:nil="true"/>
    <NumericId xmlns="4873beb7-5857-4685-be1f-d57550cc96cc">-1</NumericId>
    <TPFriendlyName xmlns="4873beb7-5857-4685-be1f-d57550cc96cc">Training presentation: General</TPFriendlyName>
    <BusinessGroup xmlns="4873beb7-5857-4685-be1f-d57550cc96cc" xsi:nil="true"/>
    <APEditor xmlns="4873beb7-5857-4685-be1f-d57550cc96cc">
      <UserInfo>
        <DisplayName>REDMOND\v-luannv</DisplayName>
        <AccountId>92</AccountId>
        <AccountType/>
      </UserInfo>
    </APEditor>
    <SourceTitle xmlns="4873beb7-5857-4685-be1f-d57550cc96cc">Training presentation: General</SourceTitle>
    <OpenTemplate xmlns="4873beb7-5857-4685-be1f-d57550cc96cc">true</OpenTemplate>
    <UALocComments xmlns="4873beb7-5857-4685-be1f-d57550cc96cc" xsi:nil="true"/>
    <ParentAssetId xmlns="4873beb7-5857-4685-be1f-d57550cc96cc" xsi:nil="true"/>
    <IntlLangReviewDate xmlns="4873beb7-5857-4685-be1f-d57550cc96cc" xsi:nil="true"/>
    <PublishStatusLookup xmlns="4873beb7-5857-4685-be1f-d57550cc96cc">
      <Value>264269</Value>
      <Value>1317002</Value>
    </PublishStatusLookup>
    <MachineTranslated xmlns="4873beb7-5857-4685-be1f-d57550cc96cc">false</MachineTranslated>
    <OriginalSourceMarket xmlns="4873beb7-5857-4685-be1f-d57550cc96cc" xsi:nil="true"/>
    <TPInstallLocation xmlns="4873beb7-5857-4685-be1f-d57550cc96cc">{My Templates}</TPInstallLocation>
    <APDescription xmlns="4873beb7-5857-4685-be1f-d57550cc96cc" xsi:nil="true"/>
    <ContentItem xmlns="4873beb7-5857-4685-be1f-d57550cc96cc" xsi:nil="true"/>
    <ClipArtFilename xmlns="4873beb7-5857-4685-be1f-d57550cc96cc" xsi:nil="true"/>
    <APAuthor xmlns="4873beb7-5857-4685-be1f-d57550cc96cc">
      <UserInfo>
        <DisplayName>REDMOND\cynvey</DisplayName>
        <AccountId>191</AccountId>
        <AccountType/>
      </UserInfo>
    </APAuthor>
    <TPAppVersion xmlns="4873beb7-5857-4685-be1f-d57550cc96cc">11</TPAppVersion>
    <TPCommandLine xmlns="4873beb7-5857-4685-be1f-d57550cc96cc">{PP} /n {FilePath}</TPCommandLine>
    <PublishTargets xmlns="4873beb7-5857-4685-be1f-d57550cc96cc">OfficeOnline</PublishTargets>
    <TPLaunchHelpLinkType xmlns="4873beb7-5857-4685-be1f-d57550cc96cc">Template</TPLaunchHelpLinkType>
    <EditorialStatus xmlns="4873beb7-5857-4685-be1f-d57550cc96cc" xsi:nil="true"/>
    <TimesCloned xmlns="4873beb7-5857-4685-be1f-d57550cc96cc" xsi:nil="true"/>
    <LastModifiedDateTime xmlns="4873beb7-5857-4685-be1f-d57550cc96cc" xsi:nil="true"/>
    <Provider xmlns="4873beb7-5857-4685-be1f-d57550cc96cc">EY006220130</Provider>
    <AcquiredFrom xmlns="4873beb7-5857-4685-be1f-d57550cc96cc" xsi:nil="true"/>
    <AssetStart xmlns="4873beb7-5857-4685-be1f-d57550cc96cc">2009-05-30T20:40:00+00:00</AssetStart>
    <LastHandOff xmlns="4873beb7-5857-4685-be1f-d57550cc96cc" xsi:nil="true"/>
    <TPClientViewer xmlns="4873beb7-5857-4685-be1f-d57550cc96cc">Microsoft Office PowerPoint</TPClientViewer>
    <ArtSampleDocs xmlns="4873beb7-5857-4685-be1f-d57550cc96cc" xsi:nil="true"/>
    <UACurrentWords xmlns="4873beb7-5857-4685-be1f-d57550cc96cc">0</UACurrentWords>
    <UALocRecommendation xmlns="4873beb7-5857-4685-be1f-d57550cc96cc">Localize</UALocRecommendation>
    <IsDeleted xmlns="4873beb7-5857-4685-be1f-d57550cc96cc">false</IsDeleted>
    <ShowIn xmlns="4873beb7-5857-4685-be1f-d57550cc96cc">Show everywhere</ShowIn>
    <UANotes xmlns="4873beb7-5857-4685-be1f-d57550cc96cc">online only</UANotes>
    <TemplateStatus xmlns="4873beb7-5857-4685-be1f-d57550cc96cc">Complete</TemplateStatus>
    <CSXHash xmlns="4873beb7-5857-4685-be1f-d57550cc96cc" xsi:nil="true"/>
    <VoteCount xmlns="4873beb7-5857-4685-be1f-d57550cc96cc" xsi:nil="true"/>
    <AssetExpire xmlns="4873beb7-5857-4685-be1f-d57550cc96cc">2100-01-01T00:00:00+00:00</AssetExpire>
    <CSXSubmissionMarket xmlns="4873beb7-5857-4685-be1f-d57550cc96cc" xsi:nil="true"/>
    <DSATActionTaken xmlns="4873beb7-5857-4685-be1f-d57550cc96cc" xsi:nil="true"/>
    <SubmitterId xmlns="4873beb7-5857-4685-be1f-d57550cc96cc" xsi:nil="true"/>
    <TPExecutable xmlns="4873beb7-5857-4685-be1f-d57550cc96cc" xsi:nil="true"/>
    <AssetType xmlns="4873beb7-5857-4685-be1f-d57550cc96cc">TP</AssetType>
    <CSXSubmissionDate xmlns="4873beb7-5857-4685-be1f-d57550cc96cc" xsi:nil="true"/>
    <CSXUpdate xmlns="4873beb7-5857-4685-be1f-d57550cc96cc">false</CSXUpdate>
    <ApprovalLog xmlns="4873beb7-5857-4685-be1f-d57550cc96cc" xsi:nil="true"/>
    <BugNumber xmlns="4873beb7-5857-4685-be1f-d57550cc96cc" xsi:nil="true"/>
    <Milestone xmlns="4873beb7-5857-4685-be1f-d57550cc96cc" xsi:nil="true"/>
    <OriginAsset xmlns="4873beb7-5857-4685-be1f-d57550cc96cc" xsi:nil="true"/>
    <TPComponent xmlns="4873beb7-5857-4685-be1f-d57550cc96cc">PPTFiles</TPComponent>
    <AssetId xmlns="4873beb7-5857-4685-be1f-d57550cc96cc">TP010082295</AssetId>
    <TPApplication xmlns="4873beb7-5857-4685-be1f-d57550cc96cc">PowerPoint</TPApplication>
    <TPLaunchHelpLink xmlns="4873beb7-5857-4685-be1f-d57550cc96cc" xsi:nil="true"/>
    <IntlLocPriority xmlns="4873beb7-5857-4685-be1f-d57550cc96cc" xsi:nil="true"/>
    <PlannedPubDate xmlns="4873beb7-5857-4685-be1f-d57550cc96cc" xsi:nil="true"/>
    <CrawlForDependencies xmlns="4873beb7-5857-4685-be1f-d57550cc96cc">false</CrawlForDependencies>
    <IntlLangReviewer xmlns="4873beb7-5857-4685-be1f-d57550cc96cc" xsi:nil="true"/>
    <HandoffToMSDN xmlns="4873beb7-5857-4685-be1f-d57550cc96cc" xsi:nil="true"/>
    <TrustLevel xmlns="4873beb7-5857-4685-be1f-d57550cc96cc">1 Microsoft Managed Content</TrustLevel>
    <IsSearchable xmlns="4873beb7-5857-4685-be1f-d57550cc96cc">false</IsSearchable>
    <TPNamespace xmlns="4873beb7-5857-4685-be1f-d57550cc96cc">POWERPNT</TPNamespace>
    <Markets xmlns="4873beb7-5857-4685-be1f-d57550cc96cc"/>
    <IntlLangReview xmlns="4873beb7-5857-4685-be1f-d57550cc96cc" xsi:nil="true"/>
    <UAProjectedTotalWords xmlns="4873beb7-5857-4685-be1f-d57550cc96cc" xsi:nil="true"/>
    <OutputCachingOn xmlns="4873beb7-5857-4685-be1f-d57550cc96cc">false</OutputCachingOn>
    <AverageRating xmlns="4873beb7-5857-4685-be1f-d57550cc96cc" xsi:nil="true"/>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2003 Default</TemplateTemplateType>
    <OOCacheId xmlns="4873beb7-5857-4685-be1f-d57550cc96cc" xsi:nil="true"/>
    <BlockPublish xmlns="4873beb7-5857-4685-be1f-d57550cc96cc">false</BlockPublish>
    <CampaignTagsTaxHTField0 xmlns="4873beb7-5857-4685-be1f-d57550cc96cc">
      <Terms xmlns="http://schemas.microsoft.com/office/infopath/2007/PartnerControls"/>
    </CampaignTagsTaxHTField0>
    <LocLastLocAttemptVersionLookup xmlns="4873beb7-5857-4685-be1f-d57550cc96cc">116941</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710FCEA-AFBA-4A87-8465-8D68D5A3D555}">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C7174BAB-CF79-4C88-B5F0-608477A028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7C07D1E-A757-4FA5-A73C-0C1FF1AF03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TM10082295</Template>
  <TotalTime>0</TotalTime>
  <Words>32</Words>
  <Application>Microsoft Macintosh PowerPoint</Application>
  <PresentationFormat>On-screen Show (4:3)</PresentationFormat>
  <Paragraphs>50</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TM10082295</vt:lpstr>
      <vt:lpstr>BatchProcessing</vt:lpstr>
      <vt:lpstr>What is BatchProcessing and need of it</vt:lpstr>
      <vt:lpstr>Advantages &amp; methods of        BatchProcessing</vt:lpstr>
      <vt:lpstr>About BatchProcessing</vt:lpstr>
      <vt:lpstr>Example on BatchProcessing</vt:lpstr>
      <vt:lpstr>Example is …</vt:lpstr>
      <vt:lpstr>Example is…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presentation: General</dc:title>
  <dc:creator/>
  <cp:lastModifiedBy/>
  <cp:revision>1</cp:revision>
  <dcterms:created xsi:type="dcterms:W3CDTF">2006-08-31T17:23:55Z</dcterms:created>
  <dcterms:modified xsi:type="dcterms:W3CDTF">2016-10-10T12:15:36Z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419;#zpp140;#65;#zpp120;#79;#tpl120</vt:lpwstr>
  </property>
  <property fmtid="{D5CDD505-2E9C-101B-9397-08002B2CF9AE}" pid="8" name="PolicheckCounter">
    <vt:lpwstr>0</vt:lpwstr>
  </property>
  <property fmtid="{D5CDD505-2E9C-101B-9397-08002B2CF9AE}" pid="9" name="APTrustLevel">
    <vt:r8>1</vt:r8>
  </property>
</Properties>
</file>