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70" r:id="rId6"/>
    <p:sldId id="278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Resultset</a:t>
            </a:r>
            <a:r>
              <a:rPr lang="en-US" sz="4000" dirty="0" smtClean="0"/>
              <a:t> </a:t>
            </a:r>
            <a:r>
              <a:rPr lang="en-US" sz="4000" dirty="0" smtClean="0"/>
              <a:t>Interface 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   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A </a:t>
            </a:r>
            <a:r>
              <a:rPr lang="en-IN" sz="2000" dirty="0" err="1" smtClean="0">
                <a:solidFill>
                  <a:srgbClr val="FF0000"/>
                </a:solidFill>
              </a:rPr>
              <a:t>java.sql.ResultSet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smtClean="0"/>
              <a:t>object contains the rows (record/s) from the database based on SQL statement executed. It has results that satisfy the conditions of the query. The number of records </a:t>
            </a:r>
            <a:r>
              <a:rPr lang="en-IN" sz="2000" dirty="0" smtClean="0"/>
              <a:t>can </a:t>
            </a:r>
            <a:r>
              <a:rPr lang="en-IN" sz="2000" dirty="0" smtClean="0"/>
              <a:t>be zero, one or more. the record can be accessed through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 pointer from first record to last record. 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The </a:t>
            </a:r>
            <a:r>
              <a:rPr lang="en-IN" sz="2000" dirty="0" smtClean="0">
                <a:solidFill>
                  <a:srgbClr val="FF0000"/>
                </a:solidFill>
              </a:rPr>
              <a:t>current record </a:t>
            </a:r>
            <a:r>
              <a:rPr lang="en-IN" sz="2000" dirty="0" smtClean="0"/>
              <a:t>depends on where the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 pointer points. The records can access in forward and backward both the direction. And even we can update the records in base table through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 object type.</a:t>
            </a:r>
            <a:endParaRPr lang="en-IN" sz="2000" dirty="0" smtClean="0"/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Methods in </a:t>
            </a:r>
            <a:r>
              <a:rPr lang="en-US" sz="4000" dirty="0" err="1" smtClean="0"/>
              <a:t>Resultset</a:t>
            </a:r>
            <a:r>
              <a:rPr lang="en-US" sz="4000" dirty="0" err="1" smtClean="0"/>
              <a:t>Interface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     The </a:t>
            </a:r>
            <a:r>
              <a:rPr lang="en-IN" sz="2000" dirty="0" smtClean="0"/>
              <a:t>data in a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 object is organized in rows and columns.</a:t>
            </a:r>
            <a:br>
              <a:rPr lang="en-IN" sz="2000" dirty="0" smtClean="0"/>
            </a:br>
            <a:r>
              <a:rPr lang="en-IN" sz="2000" dirty="0" smtClean="0"/>
              <a:t>The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 object can be created by calling 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method from Statement/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/</a:t>
            </a:r>
            <a:r>
              <a:rPr lang="en-IN" sz="2000" dirty="0" err="1" smtClean="0"/>
              <a:t>CallableStatement</a:t>
            </a:r>
            <a:r>
              <a:rPr lang="en-IN" sz="2000" dirty="0" smtClean="0"/>
              <a:t> object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The </a:t>
            </a:r>
            <a:r>
              <a:rPr lang="en-IN" sz="2000" dirty="0" smtClean="0"/>
              <a:t>cursor of a newly created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 is positioned before the first </a:t>
            </a:r>
            <a:r>
              <a:rPr lang="en-IN" sz="2000" dirty="0" smtClean="0"/>
              <a:t>row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some of the methods given for accessing the data from the Result -Set: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byte </a:t>
            </a:r>
            <a:r>
              <a:rPr lang="en-US" sz="2000" dirty="0" err="1" smtClean="0">
                <a:solidFill>
                  <a:srgbClr val="FF0000"/>
                </a:solidFill>
              </a:rPr>
              <a:t>getByte</a:t>
            </a:r>
            <a:r>
              <a:rPr lang="en-US" sz="2000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Get byte type from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</a:t>
            </a:r>
            <a:r>
              <a:rPr lang="en-IN" sz="2000" dirty="0" smtClean="0"/>
              <a:t>object.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Methods </a:t>
            </a:r>
            <a:r>
              <a:rPr lang="en-US" sz="4000" dirty="0" smtClean="0"/>
              <a:t>in </a:t>
            </a:r>
            <a:r>
              <a:rPr lang="en-US" sz="4000" dirty="0" err="1" smtClean="0"/>
              <a:t>ResultsetInterface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Date  </a:t>
            </a:r>
            <a:r>
              <a:rPr lang="en-US" sz="2000" dirty="0" err="1" smtClean="0">
                <a:solidFill>
                  <a:srgbClr val="FF0000"/>
                </a:solidFill>
              </a:rPr>
              <a:t>getDate</a:t>
            </a:r>
            <a:r>
              <a:rPr lang="en-US" sz="2000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Get </a:t>
            </a:r>
            <a:r>
              <a:rPr lang="en-IN" sz="2000" dirty="0" err="1" smtClean="0"/>
              <a:t>java.sql.Date</a:t>
            </a:r>
            <a:r>
              <a:rPr lang="en-IN" sz="2000" dirty="0" smtClean="0"/>
              <a:t> type object from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float  </a:t>
            </a:r>
            <a:r>
              <a:rPr lang="en-US" sz="2000" dirty="0" err="1" smtClean="0">
                <a:solidFill>
                  <a:srgbClr val="FF0000"/>
                </a:solidFill>
              </a:rPr>
              <a:t>getFloat</a:t>
            </a:r>
            <a:r>
              <a:rPr lang="en-US" sz="2000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IN" sz="2000" dirty="0" smtClean="0"/>
              <a:t>Get float type from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</a:t>
            </a:r>
            <a:r>
              <a:rPr lang="en-IN" sz="2000" dirty="0" smtClean="0"/>
              <a:t>object.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getInt</a:t>
            </a:r>
            <a:r>
              <a:rPr lang="en-US" sz="2000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Get </a:t>
            </a:r>
            <a:r>
              <a:rPr lang="en-IN" sz="2000" dirty="0" err="1" smtClean="0"/>
              <a:t>int</a:t>
            </a:r>
            <a:r>
              <a:rPr lang="en-IN" sz="2000" dirty="0" smtClean="0"/>
              <a:t> type from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</a:t>
            </a:r>
            <a:r>
              <a:rPr lang="en-IN" sz="2000" dirty="0" smtClean="0"/>
              <a:t>object.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long  </a:t>
            </a:r>
            <a:r>
              <a:rPr lang="en-US" sz="2000" dirty="0" err="1" smtClean="0">
                <a:solidFill>
                  <a:srgbClr val="FF0000"/>
                </a:solidFill>
              </a:rPr>
              <a:t>getLong</a:t>
            </a:r>
            <a:r>
              <a:rPr lang="en-US" sz="2000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Get long type from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</a:t>
            </a:r>
            <a:r>
              <a:rPr lang="en-IN" sz="2000" dirty="0" smtClean="0"/>
              <a:t>object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</a:t>
            </a:r>
          </a:p>
          <a:p>
            <a:pPr algn="just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for navigating 							</a:t>
            </a:r>
            <a:r>
              <a:rPr lang="en-US" dirty="0" err="1" smtClean="0"/>
              <a:t>Resultset</a:t>
            </a:r>
            <a:r>
              <a:rPr lang="en-US" smtClean="0"/>
              <a:t> Object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boolean</a:t>
            </a:r>
            <a:r>
              <a:rPr lang="en-IN" sz="2000" dirty="0" smtClean="0">
                <a:solidFill>
                  <a:srgbClr val="FF0000"/>
                </a:solidFill>
              </a:rPr>
              <a:t> next</a:t>
            </a:r>
            <a:r>
              <a:rPr lang="en-IN" sz="2000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Moves the cursor to next record from its current position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boolean</a:t>
            </a:r>
            <a:r>
              <a:rPr lang="en-IN" sz="2000" dirty="0" smtClean="0">
                <a:solidFill>
                  <a:srgbClr val="FF0000"/>
                </a:solidFill>
              </a:rPr>
              <a:t> previous</a:t>
            </a:r>
            <a:r>
              <a:rPr lang="en-IN" sz="2000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Moves the cursor to the previous record from its current </a:t>
            </a:r>
            <a:r>
              <a:rPr lang="en-IN" sz="2000" dirty="0" smtClean="0"/>
              <a:t>position.</a:t>
            </a:r>
            <a:r>
              <a:rPr lang="en-IN" sz="2000" dirty="0" smtClean="0"/>
              <a:t> </a:t>
            </a:r>
            <a:endParaRPr lang="en-IN" sz="2000" dirty="0" smtClean="0"/>
          </a:p>
          <a:p>
            <a:pPr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boolean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first</a:t>
            </a:r>
            <a:r>
              <a:rPr lang="en-IN" sz="2000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Moves </a:t>
            </a:r>
            <a:r>
              <a:rPr lang="en-IN" sz="2000" dirty="0" smtClean="0"/>
              <a:t>the cursor to the first row in this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boolean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last</a:t>
            </a:r>
            <a:r>
              <a:rPr lang="en-IN" sz="2000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Moves the cursor to the last row in this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object.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44</Words>
  <Application>Microsoft Macintosh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ResultSet Interface</vt:lpstr>
      <vt:lpstr>Resultset Interface Explanation:</vt:lpstr>
      <vt:lpstr>Methods in ResultsetInterface:</vt:lpstr>
      <vt:lpstr>Methods in ResultsetInterface:</vt:lpstr>
      <vt:lpstr>Methods for navigating        Resultset Object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2016-10-10T10:13:34Z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