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70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ResultsetMetadata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Resultset</a:t>
            </a:r>
            <a:r>
              <a:rPr lang="en-US" sz="4000" dirty="0" smtClean="0"/>
              <a:t> Interface 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ResultSetMetaData</a:t>
            </a:r>
            <a:r>
              <a:rPr lang="en-IN" sz="2000" dirty="0" smtClean="0"/>
              <a:t> </a:t>
            </a:r>
            <a:r>
              <a:rPr lang="en-IN" sz="2000" dirty="0" smtClean="0"/>
              <a:t>is a class which provides information about a result set that is returned by an 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 </a:t>
            </a:r>
            <a:r>
              <a:rPr lang="en-IN" sz="2000" dirty="0" smtClean="0"/>
              <a:t>method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/>
              <a:t>It is used to make descriptive information about 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object</a:t>
            </a:r>
            <a:r>
              <a:rPr lang="en-IN" sz="2000" dirty="0" smtClean="0"/>
              <a:t>, like; number of columns, name of columns and </a:t>
            </a:r>
            <a:r>
              <a:rPr lang="en-IN" sz="2000" dirty="0" err="1" smtClean="0"/>
              <a:t>dataype</a:t>
            </a:r>
            <a:r>
              <a:rPr lang="en-IN" sz="2000" dirty="0" smtClean="0"/>
              <a:t> of </a:t>
            </a:r>
            <a:r>
              <a:rPr lang="en-IN" sz="2000" dirty="0" smtClean="0"/>
              <a:t>columns.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/>
              <a:t>It </a:t>
            </a:r>
            <a:r>
              <a:rPr lang="en-IN" sz="2000" dirty="0" smtClean="0"/>
              <a:t>does not provide any information regarding database and how many rows are available in the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object. Whether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is read only, updatable or </a:t>
            </a:r>
            <a:r>
              <a:rPr lang="en-IN" sz="2000" dirty="0" smtClean="0"/>
              <a:t>scrollable.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IN" sz="2000" dirty="0" smtClean="0"/>
              <a:t>First we have to create object of </a:t>
            </a:r>
            <a:r>
              <a:rPr lang="en-IN" sz="2000" dirty="0" err="1" smtClean="0">
                <a:solidFill>
                  <a:srgbClr val="FF0000"/>
                </a:solidFill>
              </a:rPr>
              <a:t>ResultSetMetadata</a:t>
            </a:r>
            <a:r>
              <a:rPr lang="en-IN" sz="2000" dirty="0" smtClean="0"/>
              <a:t> by calling 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 method from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object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Syntax </a:t>
            </a:r>
            <a:r>
              <a:rPr lang="en-IN" sz="2000" dirty="0" smtClean="0">
                <a:solidFill>
                  <a:srgbClr val="FF0000"/>
                </a:solidFill>
              </a:rPr>
              <a:t> is  :</a:t>
            </a:r>
          </a:p>
          <a:p>
            <a:pPr algn="just">
              <a:buNone/>
            </a:pPr>
            <a:r>
              <a:rPr lang="en-IN" sz="2000" b="1" dirty="0" smtClean="0"/>
              <a:t>           </a:t>
            </a:r>
            <a:r>
              <a:rPr lang="en-IN" sz="2000" dirty="0" err="1" smtClean="0">
                <a:solidFill>
                  <a:srgbClr val="FF0000"/>
                </a:solidFill>
              </a:rPr>
              <a:t>ResultSetMetaData</a:t>
            </a:r>
            <a:r>
              <a:rPr lang="en-IN" sz="2000" dirty="0" smtClean="0"/>
              <a:t> </a:t>
            </a:r>
            <a:r>
              <a:rPr lang="en-IN" sz="2000" dirty="0" err="1" smtClean="0"/>
              <a:t>rsmd</a:t>
            </a:r>
            <a:r>
              <a:rPr lang="en-IN" sz="2000" dirty="0" smtClean="0"/>
              <a:t>=</a:t>
            </a:r>
            <a:r>
              <a:rPr lang="en-IN" sz="2000" dirty="0" err="1" smtClean="0"/>
              <a:t>res.</a:t>
            </a:r>
            <a:r>
              <a:rPr lang="en-IN" sz="2000" dirty="0" err="1" smtClean="0">
                <a:solidFill>
                  <a:srgbClr val="FF0000"/>
                </a:solidFill>
              </a:rPr>
              <a:t>getMeataData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;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in </a:t>
            </a:r>
            <a:r>
              <a:rPr lang="en-US" sz="4000" dirty="0" err="1" smtClean="0"/>
              <a:t>Resultset</a:t>
            </a:r>
            <a:r>
              <a:rPr lang="en-US" sz="4000" dirty="0" err="1" smtClean="0"/>
              <a:t>Metadata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These are the  methods  available in </a:t>
            </a:r>
            <a:r>
              <a:rPr lang="en-IN" sz="2000" dirty="0" err="1" smtClean="0"/>
              <a:t>Resultsetmetadata</a:t>
            </a:r>
            <a:r>
              <a:rPr lang="en-IN" sz="2000" dirty="0" smtClean="0"/>
              <a:t> Interface: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getColumnCount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 String </a:t>
            </a:r>
            <a:r>
              <a:rPr lang="en-IN" sz="2000" dirty="0" err="1" smtClean="0"/>
              <a:t>getColumnName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getColumnType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 String </a:t>
            </a:r>
            <a:r>
              <a:rPr lang="en-IN" sz="2000" dirty="0" err="1" smtClean="0"/>
              <a:t>getTableName</a:t>
            </a:r>
            <a:r>
              <a:rPr lang="en-IN" sz="2000" dirty="0" smtClean="0"/>
              <a:t>()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err="1" smtClean="0"/>
              <a:t>Resultsetmetadata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class</a:t>
            </a:r>
            <a:r>
              <a:rPr lang="en-IN" sz="2000" dirty="0" smtClean="0"/>
              <a:t> </a:t>
            </a:r>
            <a:r>
              <a:rPr lang="en-IN" sz="2000" dirty="0" err="1" smtClean="0"/>
              <a:t>ResultsetMetadata</a:t>
            </a: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public</a:t>
            </a:r>
            <a:r>
              <a:rPr lang="en-IN" sz="2000" dirty="0" smtClean="0"/>
              <a:t> static void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>
              <a:buNone/>
            </a:pPr>
            <a:r>
              <a:rPr lang="en-IN" sz="2000" dirty="0" smtClean="0"/>
              <a:t>		try</a:t>
            </a:r>
            <a:r>
              <a:rPr lang="en-IN" sz="2000" dirty="0" smtClean="0"/>
              <a:t>{ 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   </a:t>
            </a:r>
            <a:r>
              <a:rPr lang="en-IN" sz="2000" dirty="0" err="1" smtClean="0"/>
              <a:t>Class.</a:t>
            </a:r>
            <a:r>
              <a:rPr lang="en-IN" sz="2000" dirty="0" err="1" smtClean="0">
                <a:solidFill>
                  <a:srgbClr val="FF0000"/>
                </a:solidFill>
              </a:rPr>
              <a:t>forName</a:t>
            </a:r>
            <a:r>
              <a:rPr lang="en-IN" sz="2000" dirty="0" smtClean="0"/>
              <a:t>("</a:t>
            </a:r>
            <a:r>
              <a:rPr lang="en-IN" sz="2000" dirty="0" err="1" smtClean="0"/>
              <a:t>oracle.jdbc.driver.OracleDriver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	  Connection</a:t>
            </a:r>
            <a:r>
              <a:rPr lang="en-IN" sz="2000" dirty="0" smtClean="0"/>
              <a:t> con=</a:t>
            </a:r>
            <a:r>
              <a:rPr lang="en-IN" sz="2000" dirty="0" err="1" smtClean="0"/>
              <a:t>DriverManager.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r>
              <a:rPr lang="en-IN" sz="2000" dirty="0" smtClean="0"/>
              <a:t>(  </a:t>
            </a:r>
          </a:p>
          <a:p>
            <a:pPr>
              <a:buNone/>
            </a:pPr>
            <a:r>
              <a:rPr lang="en-IN" sz="2000" dirty="0" smtClean="0"/>
              <a:t>                  "</a:t>
            </a:r>
            <a:r>
              <a:rPr lang="en-IN" sz="2000" dirty="0" err="1" smtClean="0"/>
              <a:t>jdbc:oracle:thin</a:t>
            </a:r>
            <a:r>
              <a:rPr lang="en-IN" sz="2000" dirty="0" smtClean="0"/>
              <a:t>:@localhost:1521:xe","system","oracle</a:t>
            </a:r>
            <a:r>
              <a:rPr lang="en-IN" sz="2000" dirty="0" smtClean="0"/>
              <a:t>");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 </a:t>
            </a:r>
            <a:r>
              <a:rPr lang="en-IN" sz="2000" dirty="0" err="1" smtClean="0"/>
              <a:t>ps</a:t>
            </a:r>
            <a:r>
              <a:rPr lang="en-IN" sz="2000" dirty="0" smtClean="0"/>
              <a:t>=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prepareStatement</a:t>
            </a:r>
            <a:r>
              <a:rPr lang="en-IN" sz="2000" dirty="0" smtClean="0"/>
              <a:t>("select *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 </a:t>
            </a:r>
            <a:r>
              <a:rPr lang="en-IN" sz="2000" dirty="0" err="1" smtClean="0"/>
              <a:t>rs</a:t>
            </a:r>
            <a:r>
              <a:rPr lang="en-IN" sz="2000" dirty="0" smtClean="0"/>
              <a:t>=</a:t>
            </a:r>
            <a:r>
              <a:rPr lang="en-IN" sz="2000" dirty="0" err="1" smtClean="0"/>
              <a:t>ps.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(); </a:t>
            </a: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ResultSetMetaData</a:t>
            </a:r>
            <a:r>
              <a:rPr lang="en-IN" sz="2000" dirty="0" smtClean="0"/>
              <a:t> </a:t>
            </a:r>
            <a:r>
              <a:rPr lang="en-IN" sz="2000" dirty="0" err="1" smtClean="0"/>
              <a:t>rsmd</a:t>
            </a:r>
            <a:r>
              <a:rPr lang="en-IN" sz="2000" dirty="0" smtClean="0"/>
              <a:t>=</a:t>
            </a:r>
            <a:r>
              <a:rPr lang="en-IN" sz="2000" dirty="0" err="1" smtClean="0"/>
              <a:t>rs.</a:t>
            </a:r>
            <a:r>
              <a:rPr lang="en-IN" sz="2000" dirty="0" err="1" smtClean="0">
                <a:solidFill>
                  <a:srgbClr val="FF0000"/>
                </a:solidFill>
              </a:rPr>
              <a:t>getMetaData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is …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("Total columns: "+</a:t>
            </a:r>
            <a:r>
              <a:rPr lang="en-IN" sz="2000" dirty="0" err="1" smtClean="0"/>
              <a:t>rsmd.</a:t>
            </a:r>
            <a:r>
              <a:rPr lang="en-IN" sz="2000" dirty="0" err="1" smtClean="0">
                <a:solidFill>
                  <a:srgbClr val="FF0000"/>
                </a:solidFill>
              </a:rPr>
              <a:t>getColumnCount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);  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("Column Name of 1st column: "+</a:t>
            </a:r>
            <a:r>
              <a:rPr lang="en-IN" sz="2000" dirty="0" err="1" smtClean="0"/>
              <a:t>rsmd.</a:t>
            </a:r>
            <a:r>
              <a:rPr lang="en-IN" sz="2000" dirty="0" err="1" smtClean="0">
                <a:solidFill>
                  <a:srgbClr val="FF0000"/>
                </a:solidFill>
              </a:rPr>
              <a:t>getColumnName</a:t>
            </a:r>
            <a:r>
              <a:rPr lang="en-IN" sz="2000" dirty="0" smtClean="0">
                <a:solidFill>
                  <a:srgbClr val="FF0000"/>
                </a:solidFill>
              </a:rPr>
              <a:t>(1)</a:t>
            </a:r>
            <a:r>
              <a:rPr lang="en-IN" sz="2000" dirty="0" smtClean="0"/>
              <a:t>);  </a:t>
            </a:r>
          </a:p>
          <a:p>
            <a:pPr algn="just"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("Column Type Name of 1st column: "+</a:t>
            </a:r>
            <a:r>
              <a:rPr lang="en-IN" sz="2000" dirty="0" err="1" smtClean="0"/>
              <a:t>rsmd.</a:t>
            </a:r>
            <a:r>
              <a:rPr lang="en-IN" sz="2000" dirty="0" err="1" smtClean="0">
                <a:solidFill>
                  <a:srgbClr val="FF0000"/>
                </a:solidFill>
              </a:rPr>
              <a:t>getColumnTypeName</a:t>
            </a:r>
            <a:r>
              <a:rPr lang="en-IN" sz="2000" dirty="0" smtClean="0">
                <a:solidFill>
                  <a:srgbClr val="FF0000"/>
                </a:solidFill>
              </a:rPr>
              <a:t>(1)</a:t>
            </a:r>
            <a:r>
              <a:rPr lang="en-IN" sz="2000" dirty="0" smtClean="0"/>
              <a:t>);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con.close</a:t>
            </a:r>
            <a:r>
              <a:rPr lang="en-IN" sz="2000" dirty="0" smtClean="0"/>
              <a:t>();  </a:t>
            </a:r>
          </a:p>
          <a:p>
            <a:pPr>
              <a:buNone/>
            </a:pPr>
            <a:r>
              <a:rPr lang="en-IN" sz="2000" dirty="0" smtClean="0"/>
              <a:t>		}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(Exception e){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(e);}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		}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	     }</a:t>
            </a:r>
            <a:r>
              <a:rPr lang="en-IN" sz="2000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23</Words>
  <Application>Microsoft Macintosh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ResultsetMetadata</vt:lpstr>
      <vt:lpstr>Resultset Interface Explanation:</vt:lpstr>
      <vt:lpstr>Methods in ResultsetMetadata:</vt:lpstr>
      <vt:lpstr>Example for Resultsetmetadata</vt:lpstr>
      <vt:lpstr>Example is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2016-10-10T10:36:10Z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