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0"/>
  </p:notesMasterIdLst>
  <p:sldIdLst>
    <p:sldId id="256" r:id="rId5"/>
    <p:sldId id="262" r:id="rId6"/>
    <p:sldId id="270" r:id="rId7"/>
    <p:sldId id="27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smtClean="0"/>
              <a:t>Introduction to JSP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JSP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JSP</a:t>
            </a:r>
            <a:r>
              <a:rPr lang="en-IN" sz="2000" dirty="0" smtClean="0"/>
              <a:t> technology is used to create dynamic web applications. </a:t>
            </a:r>
            <a:r>
              <a:rPr lang="en-IN" sz="2000" dirty="0" smtClean="0">
                <a:solidFill>
                  <a:srgbClr val="FF0000"/>
                </a:solidFill>
              </a:rPr>
              <a:t>JSP</a:t>
            </a:r>
            <a:r>
              <a:rPr lang="en-IN" sz="2000" dirty="0" smtClean="0"/>
              <a:t> pages are easier to maintain </a:t>
            </a:r>
            <a:r>
              <a:rPr lang="en-IN" sz="2000" dirty="0" smtClean="0"/>
              <a:t>than </a:t>
            </a:r>
            <a:r>
              <a:rPr lang="en-IN" sz="2000" dirty="0" smtClean="0"/>
              <a:t>a </a:t>
            </a:r>
            <a:r>
              <a:rPr lang="en-IN" sz="2000" dirty="0" err="1" smtClean="0">
                <a:solidFill>
                  <a:srgbClr val="FF0000"/>
                </a:solidFill>
              </a:rPr>
              <a:t>Servlet</a:t>
            </a:r>
            <a:r>
              <a:rPr lang="en-IN" sz="2000" dirty="0" smtClean="0"/>
              <a:t>. </a:t>
            </a:r>
            <a:r>
              <a:rPr lang="en-IN" sz="2000" dirty="0" smtClean="0">
                <a:solidFill>
                  <a:srgbClr val="FF0000"/>
                </a:solidFill>
              </a:rPr>
              <a:t>JSP</a:t>
            </a:r>
            <a:r>
              <a:rPr lang="en-IN" sz="2000" dirty="0" smtClean="0"/>
              <a:t> pages are opposite of </a:t>
            </a:r>
            <a:r>
              <a:rPr lang="en-IN" sz="2000" dirty="0" err="1" smtClean="0"/>
              <a:t>Servlets</a:t>
            </a:r>
            <a:r>
              <a:rPr lang="en-IN" sz="2000" dirty="0" smtClean="0"/>
              <a:t> as a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adds </a:t>
            </a:r>
            <a:r>
              <a:rPr lang="en-IN" sz="2000" dirty="0" smtClean="0">
                <a:solidFill>
                  <a:srgbClr val="FF0000"/>
                </a:solidFill>
              </a:rPr>
              <a:t>HTML</a:t>
            </a:r>
            <a:r>
              <a:rPr lang="en-IN" sz="2000" dirty="0" smtClean="0"/>
              <a:t> code inside Java code, while </a:t>
            </a:r>
            <a:r>
              <a:rPr lang="en-IN" sz="2000" dirty="0" smtClean="0">
                <a:solidFill>
                  <a:srgbClr val="FF0000"/>
                </a:solidFill>
              </a:rPr>
              <a:t>JSP</a:t>
            </a:r>
            <a:r>
              <a:rPr lang="en-IN" sz="2000" dirty="0" smtClean="0"/>
              <a:t> adds Java code inside</a:t>
            </a:r>
            <a:r>
              <a:rPr lang="en-IN" sz="2000" dirty="0" smtClean="0">
                <a:solidFill>
                  <a:srgbClr val="FF0000"/>
                </a:solidFill>
              </a:rPr>
              <a:t> HTML </a:t>
            </a:r>
            <a:r>
              <a:rPr lang="en-IN" sz="2000" dirty="0" smtClean="0"/>
              <a:t>using</a:t>
            </a:r>
            <a:r>
              <a:rPr lang="en-IN" sz="2000" dirty="0" smtClean="0">
                <a:solidFill>
                  <a:srgbClr val="FF0000"/>
                </a:solidFill>
              </a:rPr>
              <a:t> JSP </a:t>
            </a:r>
            <a:r>
              <a:rPr lang="en-IN" sz="2000" dirty="0" smtClean="0"/>
              <a:t>tags. Everything a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can do, a JSP page can also do </a:t>
            </a:r>
            <a:r>
              <a:rPr lang="en-IN" sz="2000" dirty="0" smtClean="0"/>
              <a:t>it.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JSP enables us to write HTML pages containing tags, inside which we can include powerful Java </a:t>
            </a:r>
            <a:r>
              <a:rPr lang="en-IN" sz="2000" dirty="0" err="1" smtClean="0"/>
              <a:t>programs.</a:t>
            </a:r>
            <a:r>
              <a:rPr lang="en-IN" sz="2000" dirty="0" err="1" smtClean="0">
                <a:solidFill>
                  <a:srgbClr val="FF0000"/>
                </a:solidFill>
              </a:rPr>
              <a:t>Using</a:t>
            </a:r>
            <a:r>
              <a:rPr lang="en-IN" sz="2000" dirty="0" smtClean="0">
                <a:solidFill>
                  <a:srgbClr val="FF0000"/>
                </a:solidFill>
              </a:rPr>
              <a:t> JSP, one can easily separate Presentation and Business logic</a:t>
            </a:r>
            <a:r>
              <a:rPr lang="en-IN" sz="2000" dirty="0" smtClean="0"/>
              <a:t> as a web designer can design </a:t>
            </a:r>
            <a:r>
              <a:rPr lang="en-IN" sz="2000" dirty="0" smtClean="0"/>
              <a:t>and….					</a:t>
            </a:r>
          </a:p>
          <a:p>
            <a:pPr algn="just">
              <a:buNone/>
            </a:pPr>
            <a:r>
              <a:rPr lang="en-IN" sz="2000" dirty="0" smtClean="0"/>
              <a:t>	 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to JSP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</a:t>
            </a:r>
            <a:endParaRPr lang="en-IN" sz="2000" dirty="0" smtClean="0"/>
          </a:p>
          <a:p>
            <a:pPr algn="just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update </a:t>
            </a:r>
            <a:r>
              <a:rPr lang="en-IN" sz="2000" dirty="0" smtClean="0">
                <a:solidFill>
                  <a:srgbClr val="FF0000"/>
                </a:solidFill>
              </a:rPr>
              <a:t>JSP</a:t>
            </a:r>
            <a:r>
              <a:rPr lang="en-IN" sz="2000" dirty="0" smtClean="0"/>
              <a:t> pages creating the presentation layer and java developer can write server side complex computational code without concerning the web design. And both the layers can easily interact over </a:t>
            </a:r>
            <a:r>
              <a:rPr lang="en-IN" sz="2000" dirty="0" smtClean="0">
                <a:solidFill>
                  <a:srgbClr val="FF0000"/>
                </a:solidFill>
              </a:rPr>
              <a:t>HTTP</a:t>
            </a:r>
            <a:r>
              <a:rPr lang="en-IN" sz="2000" dirty="0" smtClean="0"/>
              <a:t> requests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endParaRPr lang="en-IN" sz="2000" dirty="0" smtClean="0"/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JSP</a:t>
            </a:r>
            <a:r>
              <a:rPr lang="en-IN" sz="2000" dirty="0" smtClean="0"/>
              <a:t> pages are converted into </a:t>
            </a:r>
            <a:r>
              <a:rPr lang="en-IN" sz="2000" dirty="0" err="1" smtClean="0">
                <a:solidFill>
                  <a:srgbClr val="FF0000"/>
                </a:solidFill>
              </a:rPr>
              <a:t>Servlet</a:t>
            </a:r>
            <a:r>
              <a:rPr lang="en-IN" sz="2000" dirty="0" smtClean="0"/>
              <a:t> by the Web Container. The Container translates a JSP page into </a:t>
            </a:r>
            <a:r>
              <a:rPr lang="en-IN" sz="2000" dirty="0" err="1" smtClean="0"/>
              <a:t>servlet</a:t>
            </a:r>
            <a:r>
              <a:rPr lang="en-IN" sz="2000" dirty="0" err="1" smtClean="0">
                <a:solidFill>
                  <a:srgbClr val="FF0000"/>
                </a:solidFill>
              </a:rPr>
              <a:t>class</a:t>
            </a:r>
            <a:r>
              <a:rPr lang="en-IN" sz="2000" dirty="0" smtClean="0">
                <a:solidFill>
                  <a:srgbClr val="FF0000"/>
                </a:solidFill>
              </a:rPr>
              <a:t> source(.java)</a:t>
            </a:r>
            <a:r>
              <a:rPr lang="en-IN" sz="2000" dirty="0" smtClean="0"/>
              <a:t> file and then </a:t>
            </a:r>
            <a:r>
              <a:rPr lang="en-IN" sz="2000" dirty="0" smtClean="0"/>
              <a:t>compiles </a:t>
            </a:r>
            <a:r>
              <a:rPr lang="en-IN" sz="2000" dirty="0" smtClean="0"/>
              <a:t>into a Java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class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to JSP: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6857143" cy="20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71604" y="3500438"/>
            <a:ext cx="7215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JSP provides an easier way to code dynamic web pages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JSP does not require additional files like, java class files, web.xml </a:t>
            </a:r>
            <a:r>
              <a:rPr lang="en-IN" dirty="0" smtClean="0"/>
              <a:t>etc</a:t>
            </a:r>
          </a:p>
          <a:p>
            <a:endParaRPr lang="en-IN" dirty="0" smtClean="0"/>
          </a:p>
          <a:p>
            <a:r>
              <a:rPr lang="en-IN" dirty="0" smtClean="0"/>
              <a:t>Any change in the JSP code is handled by Web Container(Application server like tomcat), and doesn't require re-compilation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JSP pages can be directly accessed, and web.xml mapping is not required like in </a:t>
            </a:r>
            <a:r>
              <a:rPr lang="en-IN" dirty="0" err="1" smtClean="0"/>
              <a:t>servlets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Advantages of JSP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Easy </a:t>
            </a:r>
            <a:r>
              <a:rPr lang="en-IN" sz="2000" dirty="0" smtClean="0"/>
              <a:t>to maintain and code.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High </a:t>
            </a:r>
            <a:r>
              <a:rPr lang="en-IN" sz="2000" dirty="0" smtClean="0"/>
              <a:t>Performance and Scalability.</a:t>
            </a:r>
          </a:p>
          <a:p>
            <a:pPr>
              <a:buNone/>
            </a:pPr>
            <a:r>
              <a:rPr lang="en-IN" sz="2000" dirty="0" smtClean="0"/>
              <a:t>	JSP </a:t>
            </a:r>
            <a:r>
              <a:rPr lang="en-IN" sz="2000" dirty="0" smtClean="0"/>
              <a:t>is built on Java technology, so it is platform independent.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94</Words>
  <Application>Microsoft Macintosh PowerPoint</Application>
  <PresentationFormat>On-screen Show (4:3)</PresentationFormat>
  <Paragraphs>28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TM10082295</vt:lpstr>
      <vt:lpstr>Introduction to JSP</vt:lpstr>
      <vt:lpstr>Introduction to JSP</vt:lpstr>
      <vt:lpstr>Introduction to JSP:</vt:lpstr>
      <vt:lpstr>Introduction to JSP:</vt:lpstr>
      <vt:lpstr>Advantages of JSP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2016-10-06T12:41:34Z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