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3"/>
  </p:notesMasterIdLst>
  <p:sldIdLst>
    <p:sldId id="256" r:id="rId5"/>
    <p:sldId id="262" r:id="rId6"/>
    <p:sldId id="270" r:id="rId7"/>
    <p:sldId id="27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>
        <p:scale>
          <a:sx n="64" d="100"/>
          <a:sy n="64" d="100"/>
        </p:scale>
        <p:origin x="-15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10/7/2016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smtClean="0"/>
              <a:t>Taglibs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Jsp</a:t>
            </a:r>
            <a:r>
              <a:rPr lang="en-US" sz="4000" dirty="0" smtClean="0"/>
              <a:t> implicit Objects</a:t>
            </a:r>
            <a:endParaRPr lang="en-IN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71744"/>
            <a:ext cx="7929586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142976" y="1214422"/>
            <a:ext cx="77867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        </a:t>
            </a:r>
          </a:p>
          <a:p>
            <a:pPr algn="just"/>
            <a:r>
              <a:rPr lang="en-IN" dirty="0" smtClean="0"/>
              <a:t>	 There are </a:t>
            </a:r>
            <a:r>
              <a:rPr lang="en-IN" dirty="0" smtClean="0">
                <a:solidFill>
                  <a:srgbClr val="FF0000"/>
                </a:solidFill>
              </a:rPr>
              <a:t>9 </a:t>
            </a:r>
            <a:r>
              <a:rPr lang="en-IN" dirty="0" err="1" smtClean="0">
                <a:solidFill>
                  <a:srgbClr val="FF0000"/>
                </a:solidFill>
              </a:rPr>
              <a:t>jsp</a:t>
            </a:r>
            <a:r>
              <a:rPr lang="en-IN" dirty="0" smtClean="0">
                <a:solidFill>
                  <a:srgbClr val="FF0000"/>
                </a:solidFill>
              </a:rPr>
              <a:t> implicit objects</a:t>
            </a:r>
            <a:r>
              <a:rPr lang="en-IN" dirty="0" smtClean="0"/>
              <a:t>. These objects are </a:t>
            </a:r>
            <a:r>
              <a:rPr lang="en-IN" i="1" dirty="0" smtClean="0"/>
              <a:t>created by the web                            container</a:t>
            </a:r>
            <a:r>
              <a:rPr lang="en-IN" dirty="0" smtClean="0"/>
              <a:t> that are available to all the </a:t>
            </a:r>
            <a:r>
              <a:rPr lang="en-IN" dirty="0" err="1" smtClean="0"/>
              <a:t>jsp</a:t>
            </a:r>
            <a:r>
              <a:rPr lang="en-IN" dirty="0" smtClean="0"/>
              <a:t> pages. The available implicit objects are out, request, </a:t>
            </a:r>
            <a:r>
              <a:rPr lang="en-IN" dirty="0" err="1" smtClean="0"/>
              <a:t>config</a:t>
            </a:r>
            <a:r>
              <a:rPr lang="en-IN" dirty="0" smtClean="0"/>
              <a:t>, session, application etc.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Explanation of out implicit object: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</a:t>
            </a:r>
            <a:r>
              <a:rPr lang="en-IN" sz="2000" b="1" dirty="0" err="1" smtClean="0">
                <a:solidFill>
                  <a:srgbClr val="FF0000"/>
                </a:solidFill>
              </a:rPr>
              <a:t>Jsp</a:t>
            </a:r>
            <a:r>
              <a:rPr lang="en-IN" sz="2000" b="1" dirty="0" smtClean="0">
                <a:solidFill>
                  <a:srgbClr val="FF0000"/>
                </a:solidFill>
              </a:rPr>
              <a:t> out implicit object: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IN" sz="2000" dirty="0" smtClean="0"/>
              <a:t>For writing any data to the buffer, JSP provides an implicit object named out. It is the object of </a:t>
            </a:r>
            <a:r>
              <a:rPr lang="en-IN" sz="2000" dirty="0" err="1" smtClean="0"/>
              <a:t>JspWriter</a:t>
            </a:r>
            <a:r>
              <a:rPr lang="en-IN" sz="2000" dirty="0" smtClean="0"/>
              <a:t>. In case of </a:t>
            </a:r>
            <a:r>
              <a:rPr lang="en-IN" sz="2000" dirty="0" err="1" smtClean="0"/>
              <a:t>servlet</a:t>
            </a:r>
            <a:r>
              <a:rPr lang="en-IN" sz="2000" dirty="0" smtClean="0"/>
              <a:t> you need to write like this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err="1" smtClean="0"/>
              <a:t>PrintWriter</a:t>
            </a:r>
            <a:r>
              <a:rPr lang="en-IN" sz="2000" dirty="0" smtClean="0"/>
              <a:t> out=</a:t>
            </a:r>
            <a:r>
              <a:rPr lang="en-IN" sz="2000" dirty="0" err="1" smtClean="0"/>
              <a:t>response.</a:t>
            </a:r>
            <a:r>
              <a:rPr lang="en-IN" sz="2000" dirty="0" err="1" smtClean="0">
                <a:solidFill>
                  <a:srgbClr val="FF0000"/>
                </a:solidFill>
              </a:rPr>
              <a:t>getWriter</a:t>
            </a:r>
            <a:r>
              <a:rPr lang="en-IN" sz="2000" dirty="0" smtClean="0">
                <a:solidFill>
                  <a:srgbClr val="FF0000"/>
                </a:solidFill>
              </a:rPr>
              <a:t>();</a:t>
            </a:r>
            <a:r>
              <a:rPr lang="en-IN" sz="2000" dirty="0" smtClean="0"/>
              <a:t>  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But in JSP, you don't need to write this code.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request implicit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The </a:t>
            </a:r>
            <a:r>
              <a:rPr lang="en-IN" sz="2000" dirty="0" smtClean="0">
                <a:solidFill>
                  <a:srgbClr val="FF0000"/>
                </a:solidFill>
              </a:rPr>
              <a:t>JSP request</a:t>
            </a:r>
            <a:r>
              <a:rPr lang="en-IN" sz="2000" dirty="0" smtClean="0"/>
              <a:t> is an implicit object of type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HttpServletRequest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i.e. created for each </a:t>
            </a:r>
            <a:r>
              <a:rPr lang="en-IN" sz="2000" dirty="0" err="1" smtClean="0"/>
              <a:t>jsp</a:t>
            </a:r>
            <a:r>
              <a:rPr lang="en-IN" sz="2000" dirty="0" smtClean="0"/>
              <a:t> request by the web container. It can be used to get request information such as parameter, header information, remote address, server name, server port, content type, character encoding </a:t>
            </a:r>
            <a:r>
              <a:rPr lang="en-IN" sz="2000" dirty="0" err="1" smtClean="0"/>
              <a:t>etc.It</a:t>
            </a:r>
            <a:r>
              <a:rPr lang="en-IN" sz="2000" dirty="0" smtClean="0"/>
              <a:t> can also be used to set, get and remove attributes from the </a:t>
            </a:r>
            <a:r>
              <a:rPr lang="en-IN" sz="2000" dirty="0" err="1" smtClean="0"/>
              <a:t>jsp</a:t>
            </a:r>
            <a:r>
              <a:rPr lang="en-IN" sz="2000" dirty="0" smtClean="0"/>
              <a:t> request scope.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example code is :</a:t>
            </a: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IN" sz="2000" dirty="0" smtClean="0"/>
              <a:t>&lt;%   </a:t>
            </a:r>
          </a:p>
          <a:p>
            <a:pPr>
              <a:buNone/>
            </a:pPr>
            <a:r>
              <a:rPr lang="en-IN" sz="2000" dirty="0" smtClean="0"/>
              <a:t>			String name=</a:t>
            </a:r>
            <a:r>
              <a:rPr lang="en-IN" sz="2000" dirty="0" err="1" smtClean="0"/>
              <a:t>request.getParameter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uname</a:t>
            </a:r>
            <a:r>
              <a:rPr lang="en-IN" sz="2000" dirty="0" smtClean="0"/>
              <a:t>");  </a:t>
            </a:r>
          </a:p>
          <a:p>
            <a:pPr>
              <a:buNone/>
            </a:pPr>
            <a:r>
              <a:rPr lang="en-IN" sz="2000" dirty="0" smtClean="0"/>
              <a:t>			out.print("welcome "+name);  </a:t>
            </a:r>
          </a:p>
          <a:p>
            <a:pPr>
              <a:buNone/>
            </a:pPr>
            <a:r>
              <a:rPr lang="en-IN" sz="2000" dirty="0" smtClean="0"/>
              <a:t>		%&gt;  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response implicit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	In JSP, response is an implicit object of type </a:t>
            </a:r>
            <a:r>
              <a:rPr lang="en-IN" sz="2000" dirty="0" err="1" smtClean="0"/>
              <a:t>HttpServletResponse</a:t>
            </a:r>
            <a:r>
              <a:rPr lang="en-IN" sz="2000" dirty="0" smtClean="0"/>
              <a:t>. The instance of </a:t>
            </a:r>
            <a:r>
              <a:rPr lang="en-IN" sz="2000" dirty="0" err="1" smtClean="0"/>
              <a:t>HttpServletResponse</a:t>
            </a:r>
            <a:r>
              <a:rPr lang="en-IN" sz="2000" dirty="0" smtClean="0"/>
              <a:t> is created by the web container for each </a:t>
            </a:r>
            <a:r>
              <a:rPr lang="en-IN" sz="2000" dirty="0" err="1" smtClean="0"/>
              <a:t>jsp</a:t>
            </a:r>
            <a:r>
              <a:rPr lang="en-IN" sz="2000" dirty="0" smtClean="0"/>
              <a:t> request.</a:t>
            </a:r>
          </a:p>
          <a:p>
            <a:pPr>
              <a:buNone/>
            </a:pPr>
            <a:r>
              <a:rPr lang="en-IN" sz="2000" dirty="0" smtClean="0"/>
              <a:t>	It can be used to add or manipulate response such as redirect response to another resource, send error etc.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Example code is: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IN" sz="2000" b="1" dirty="0" smtClean="0"/>
              <a:t>&lt;</a:t>
            </a:r>
            <a:r>
              <a:rPr lang="en-IN" sz="2000" dirty="0" smtClean="0"/>
              <a:t>%   </a:t>
            </a:r>
          </a:p>
          <a:p>
            <a:pPr>
              <a:buNone/>
            </a:pPr>
            <a:r>
              <a:rPr lang="en-IN" sz="2000" dirty="0" smtClean="0"/>
              <a:t>			</a:t>
            </a:r>
            <a:r>
              <a:rPr lang="en-IN" sz="2000" dirty="0" err="1" smtClean="0"/>
              <a:t>response.sendRedirect</a:t>
            </a:r>
            <a:r>
              <a:rPr lang="en-IN" sz="2000" dirty="0" smtClean="0"/>
              <a:t>("http://www.google.com");  </a:t>
            </a:r>
          </a:p>
          <a:p>
            <a:pPr>
              <a:buNone/>
            </a:pPr>
            <a:r>
              <a:rPr lang="en-IN" sz="2000" dirty="0" smtClean="0"/>
              <a:t>		%</a:t>
            </a:r>
            <a:r>
              <a:rPr lang="en-IN" sz="2000" b="1" dirty="0" smtClean="0"/>
              <a:t>&gt;</a:t>
            </a:r>
            <a:r>
              <a:rPr lang="en-IN" sz="2000" dirty="0" smtClean="0"/>
              <a:t>  </a:t>
            </a:r>
          </a:p>
          <a:p>
            <a:pPr>
              <a:buNone/>
            </a:pP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Implicit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	In JSP, </a:t>
            </a:r>
            <a:r>
              <a:rPr lang="en-IN" sz="2000" dirty="0" err="1" smtClean="0"/>
              <a:t>config</a:t>
            </a:r>
            <a:r>
              <a:rPr lang="en-IN" sz="2000" dirty="0" smtClean="0"/>
              <a:t> is an implicit object of type </a:t>
            </a:r>
            <a:r>
              <a:rPr lang="en-IN" sz="2000" i="1" dirty="0" err="1" smtClean="0"/>
              <a:t>ServletConfig</a:t>
            </a:r>
            <a:r>
              <a:rPr lang="en-IN" sz="2000" dirty="0" smtClean="0"/>
              <a:t>. This object can be used to get initialization parameter for a particular JSP page. The </a:t>
            </a:r>
            <a:r>
              <a:rPr lang="en-IN" sz="2000" dirty="0" err="1" smtClean="0"/>
              <a:t>config</a:t>
            </a:r>
            <a:r>
              <a:rPr lang="en-IN" sz="2000" dirty="0" smtClean="0"/>
              <a:t> object is created by the web container for each </a:t>
            </a:r>
            <a:r>
              <a:rPr lang="en-IN" sz="2000" dirty="0" err="1" smtClean="0"/>
              <a:t>jsp</a:t>
            </a:r>
            <a:r>
              <a:rPr lang="en-IN" sz="2000" dirty="0" smtClean="0"/>
              <a:t> page.</a:t>
            </a:r>
          </a:p>
          <a:p>
            <a:pPr algn="just">
              <a:buNone/>
            </a:pPr>
            <a:r>
              <a:rPr lang="en-IN" sz="2000" dirty="0" smtClean="0"/>
              <a:t>	      Generally, it is used to get initialization parameter from the web.xml file.</a:t>
            </a:r>
          </a:p>
          <a:p>
            <a:pPr>
              <a:buNone/>
            </a:pPr>
            <a:r>
              <a:rPr lang="en-IN" sz="2000" b="1" dirty="0" smtClean="0"/>
              <a:t>     &lt;</a:t>
            </a:r>
            <a:r>
              <a:rPr lang="en-IN" sz="2000" dirty="0" smtClean="0"/>
              <a:t>%   </a:t>
            </a:r>
          </a:p>
          <a:p>
            <a:pPr>
              <a:buNone/>
            </a:pPr>
            <a:r>
              <a:rPr lang="en-IN" sz="2000" dirty="0" smtClean="0"/>
              <a:t>      	 out.print("Welcome "+</a:t>
            </a:r>
            <a:r>
              <a:rPr lang="en-IN" sz="2000" dirty="0" err="1" smtClean="0"/>
              <a:t>request.getParameter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uname</a:t>
            </a:r>
            <a:r>
              <a:rPr lang="en-IN" sz="2000" dirty="0" smtClean="0"/>
              <a:t>"));  </a:t>
            </a:r>
          </a:p>
          <a:p>
            <a:pPr>
              <a:buNone/>
            </a:pPr>
            <a:r>
              <a:rPr lang="en-IN" sz="2000" dirty="0" smtClean="0"/>
              <a:t>     	 String driver=</a:t>
            </a:r>
            <a:r>
              <a:rPr lang="en-IN" sz="2000" dirty="0" err="1" smtClean="0"/>
              <a:t>config.getInitParameter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dname</a:t>
            </a:r>
            <a:r>
              <a:rPr lang="en-IN" sz="2000" dirty="0" smtClean="0"/>
              <a:t>");  </a:t>
            </a:r>
          </a:p>
          <a:p>
            <a:pPr>
              <a:buNone/>
            </a:pPr>
            <a:r>
              <a:rPr lang="en-IN" sz="2000" dirty="0" smtClean="0"/>
              <a:t>      	 out.print("driver name is="+driver);  </a:t>
            </a:r>
          </a:p>
          <a:p>
            <a:pPr>
              <a:buNone/>
            </a:pPr>
            <a:r>
              <a:rPr lang="en-IN" sz="2000" dirty="0" smtClean="0"/>
              <a:t>        %</a:t>
            </a:r>
            <a:r>
              <a:rPr lang="en-IN" sz="2000" b="1" dirty="0" smtClean="0"/>
              <a:t>&gt;</a:t>
            </a:r>
            <a:r>
              <a:rPr lang="en-IN" sz="2000" dirty="0" smtClean="0"/>
              <a:t> </a:t>
            </a:r>
          </a:p>
          <a:p>
            <a:pPr algn="just">
              <a:buNone/>
            </a:pPr>
            <a:endParaRPr lang="en-IN" sz="20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Jsp</a:t>
            </a:r>
            <a:r>
              <a:rPr lang="en-US" sz="4000" dirty="0" smtClean="0"/>
              <a:t> Application implicit Object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In JSP, application is an implicit object of type </a:t>
            </a:r>
            <a:r>
              <a:rPr lang="en-IN" sz="2000" i="1" dirty="0" err="1" smtClean="0"/>
              <a:t>ServletContext</a:t>
            </a:r>
            <a:r>
              <a:rPr lang="en-IN" sz="2000" dirty="0" smtClean="0"/>
              <a:t>.</a:t>
            </a:r>
          </a:p>
          <a:p>
            <a:pPr>
              <a:buNone/>
            </a:pPr>
            <a:r>
              <a:rPr lang="en-IN" sz="2000" dirty="0" smtClean="0"/>
              <a:t>    The instance of </a:t>
            </a:r>
            <a:r>
              <a:rPr lang="en-IN" sz="2000" dirty="0" err="1" smtClean="0"/>
              <a:t>ServletContext</a:t>
            </a:r>
            <a:r>
              <a:rPr lang="en-IN" sz="2000" dirty="0" smtClean="0"/>
              <a:t> is created only once by the web container when application or project is deployed on the server.</a:t>
            </a:r>
          </a:p>
          <a:p>
            <a:pPr>
              <a:buNone/>
            </a:pPr>
            <a:r>
              <a:rPr lang="en-IN" sz="2000" dirty="0" smtClean="0"/>
              <a:t>    This object can be used to get initialization parameter from </a:t>
            </a:r>
            <a:r>
              <a:rPr lang="en-IN" sz="2000" dirty="0" err="1" smtClean="0"/>
              <a:t>configuaration</a:t>
            </a:r>
            <a:r>
              <a:rPr lang="en-IN" sz="2000" dirty="0" smtClean="0"/>
              <a:t> file (web.xml). It can also be used to get, set or remove attribute from the application scope.</a:t>
            </a:r>
          </a:p>
          <a:p>
            <a:pPr>
              <a:buNone/>
            </a:pPr>
            <a:r>
              <a:rPr lang="en-IN" sz="2000" b="1" dirty="0" smtClean="0"/>
              <a:t>	&lt;</a:t>
            </a:r>
            <a:r>
              <a:rPr lang="en-IN" sz="2000" dirty="0" smtClean="0"/>
              <a:t>%   out.print("Welcome "+</a:t>
            </a:r>
            <a:r>
              <a:rPr lang="en-IN" sz="2000" dirty="0" err="1" smtClean="0"/>
              <a:t>request.getParameter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uname</a:t>
            </a:r>
            <a:r>
              <a:rPr lang="en-IN" sz="2000" dirty="0" smtClean="0"/>
              <a:t>"));  </a:t>
            </a:r>
          </a:p>
          <a:p>
            <a:pPr>
              <a:buNone/>
            </a:pPr>
            <a:r>
              <a:rPr lang="en-IN" sz="2000" dirty="0" smtClean="0"/>
              <a:t> 		String driver=</a:t>
            </a:r>
            <a:r>
              <a:rPr lang="en-IN" sz="2000" dirty="0" err="1" smtClean="0"/>
              <a:t>application.getInitParameter</a:t>
            </a:r>
            <a:r>
              <a:rPr lang="en-IN" sz="2000" dirty="0" smtClean="0"/>
              <a:t>("</a:t>
            </a:r>
            <a:r>
              <a:rPr lang="en-IN" sz="2000" dirty="0" err="1" smtClean="0"/>
              <a:t>dname</a:t>
            </a:r>
            <a:r>
              <a:rPr lang="en-IN" sz="2000" dirty="0" smtClean="0"/>
              <a:t>");  </a:t>
            </a:r>
          </a:p>
          <a:p>
            <a:pPr>
              <a:buNone/>
            </a:pPr>
            <a:r>
              <a:rPr lang="en-IN" sz="2000" dirty="0" smtClean="0"/>
              <a:t>           out.print("driver name is="+driver);  </a:t>
            </a:r>
          </a:p>
          <a:p>
            <a:pPr>
              <a:buNone/>
            </a:pPr>
            <a:r>
              <a:rPr lang="en-IN" sz="2000" dirty="0" smtClean="0"/>
              <a:t>  	%</a:t>
            </a:r>
            <a:r>
              <a:rPr lang="en-IN" sz="2000" b="1" dirty="0" smtClean="0"/>
              <a:t>&gt;</a:t>
            </a:r>
            <a:r>
              <a:rPr lang="en-IN" sz="2000" dirty="0" smtClean="0"/>
              <a:t>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implicit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</a:t>
            </a:r>
          </a:p>
          <a:p>
            <a:pPr algn="just">
              <a:buNone/>
            </a:pPr>
            <a:r>
              <a:rPr lang="en-IN" sz="2000" dirty="0" smtClean="0"/>
              <a:t>		In JSP, session is an implicit object of type </a:t>
            </a:r>
            <a:r>
              <a:rPr lang="en-IN" sz="2000" dirty="0" err="1" smtClean="0"/>
              <a:t>HttpSession.The</a:t>
            </a:r>
            <a:r>
              <a:rPr lang="en-IN" sz="2000" dirty="0" smtClean="0"/>
              <a:t> Java developer can use this object to </a:t>
            </a:r>
            <a:r>
              <a:rPr lang="en-IN" sz="2000" dirty="0" err="1" smtClean="0"/>
              <a:t>set,get</a:t>
            </a:r>
            <a:r>
              <a:rPr lang="en-IN" sz="2000" dirty="0" smtClean="0"/>
              <a:t> or remove attribute or to get session information.</a:t>
            </a:r>
          </a:p>
          <a:p>
            <a:pPr>
              <a:buNone/>
            </a:pPr>
            <a:r>
              <a:rPr lang="en-IN" sz="2000" dirty="0" smtClean="0"/>
              <a:t>	&lt;%    </a:t>
            </a:r>
          </a:p>
          <a:p>
            <a:pPr>
              <a:buNone/>
            </a:pPr>
            <a:r>
              <a:rPr lang="en-IN" sz="2000" dirty="0" smtClean="0"/>
              <a:t>		String name=(String)</a:t>
            </a:r>
            <a:r>
              <a:rPr lang="en-IN" sz="2000" dirty="0" err="1" smtClean="0"/>
              <a:t>session.getAttribute</a:t>
            </a:r>
            <a:r>
              <a:rPr lang="en-IN" sz="2000" dirty="0" smtClean="0"/>
              <a:t>("user");  </a:t>
            </a:r>
          </a:p>
          <a:p>
            <a:pPr>
              <a:buNone/>
            </a:pPr>
            <a:r>
              <a:rPr lang="en-IN" sz="2000" dirty="0" smtClean="0"/>
              <a:t>		out.print("Hello "+name);  </a:t>
            </a:r>
          </a:p>
          <a:p>
            <a:pPr>
              <a:buNone/>
            </a:pPr>
            <a:r>
              <a:rPr lang="en-IN" sz="2000" dirty="0" smtClean="0"/>
              <a:t>	%&gt; </a:t>
            </a:r>
          </a:p>
          <a:p>
            <a:pPr>
              <a:buNone/>
            </a:pPr>
            <a:r>
              <a:rPr lang="en-US" sz="2000" dirty="0" smtClean="0"/>
              <a:t>		There are the implicit objects which will be regularly used in </a:t>
            </a:r>
            <a:r>
              <a:rPr lang="en-US" sz="2000" dirty="0" err="1" smtClean="0"/>
              <a:t>jsp</a:t>
            </a:r>
            <a:r>
              <a:rPr lang="en-US" sz="2000" smtClean="0"/>
              <a:t>.</a:t>
            </a:r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47</Words>
  <Application>Microsoft Macintosh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TM10082295</vt:lpstr>
      <vt:lpstr>Taglibs</vt:lpstr>
      <vt:lpstr>Jsp implicit Objects</vt:lpstr>
      <vt:lpstr>Explanation of out implicit object:</vt:lpstr>
      <vt:lpstr>Jsp request implicit object</vt:lpstr>
      <vt:lpstr>Jsp response implicit object</vt:lpstr>
      <vt:lpstr>Config Implicit Object</vt:lpstr>
      <vt:lpstr>Jsp Application implicit Object</vt:lpstr>
      <vt:lpstr>Session implicit Object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2016-10-07T10:58:01Z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